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1" r:id="rId3"/>
    <p:sldId id="456" r:id="rId4"/>
    <p:sldId id="457" r:id="rId5"/>
    <p:sldId id="459" r:id="rId6"/>
    <p:sldId id="462" r:id="rId7"/>
    <p:sldId id="461" r:id="rId8"/>
    <p:sldId id="405" r:id="rId9"/>
    <p:sldId id="412" r:id="rId10"/>
    <p:sldId id="467" r:id="rId11"/>
    <p:sldId id="466" r:id="rId12"/>
    <p:sldId id="463" r:id="rId13"/>
    <p:sldId id="413" r:id="rId14"/>
    <p:sldId id="464" r:id="rId15"/>
    <p:sldId id="465" r:id="rId16"/>
    <p:sldId id="383" r:id="rId17"/>
    <p:sldId id="406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4" r:id="rId27"/>
    <p:sldId id="396" r:id="rId28"/>
    <p:sldId id="397" r:id="rId29"/>
    <p:sldId id="398" r:id="rId30"/>
    <p:sldId id="399" r:id="rId31"/>
    <p:sldId id="417" r:id="rId32"/>
    <p:sldId id="336" r:id="rId33"/>
    <p:sldId id="337" r:id="rId34"/>
    <p:sldId id="323" r:id="rId35"/>
    <p:sldId id="324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3" autoAdjust="0"/>
    <p:restoredTop sz="94660"/>
  </p:normalViewPr>
  <p:slideViewPr>
    <p:cSldViewPr>
      <p:cViewPr varScale="1">
        <p:scale>
          <a:sx n="106" d="100"/>
          <a:sy n="106" d="100"/>
        </p:scale>
        <p:origin x="8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Gemensam\@RKF\&#214;vrigt\Utbildning\B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Gemensam\@RKF\&#214;vrigt\Utbildning\B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Gemensam\@RKF\&#214;vrigt\Utbildning\B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Gemensam\@RKF\&#214;vrigt\Utbildning\Bok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AD1-428E-9495-017113D41D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AD1-428E-9495-017113D41D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AD1-428E-9495-017113D41D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AD1-428E-9495-017113D41DAE}"/>
              </c:ext>
            </c:extLst>
          </c:dPt>
          <c:cat>
            <c:strRef>
              <c:f>Blad1!$B$4:$B$7</c:f>
              <c:strCache>
                <c:ptCount val="4"/>
                <c:pt idx="0">
                  <c:v>Tillverkning standard</c:v>
                </c:pt>
                <c:pt idx="1">
                  <c:v>Övrigt</c:v>
                </c:pt>
                <c:pt idx="2">
                  <c:v>Trading</c:v>
                </c:pt>
                <c:pt idx="3">
                  <c:v>Smide</c:v>
                </c:pt>
              </c:strCache>
            </c:strRef>
          </c:cat>
          <c:val>
            <c:numRef>
              <c:f>Blad1!$C$4:$C$7</c:f>
              <c:numCache>
                <c:formatCode>General</c:formatCode>
                <c:ptCount val="4"/>
                <c:pt idx="0">
                  <c:v>10</c:v>
                </c:pt>
                <c:pt idx="1">
                  <c:v>5</c:v>
                </c:pt>
                <c:pt idx="2">
                  <c:v>85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AD1-428E-9495-017113D41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F0-4236-B4EF-345FCE7A3C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F0-4236-B4EF-345FCE7A3C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1F0-4236-B4EF-345FCE7A3C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1F0-4236-B4EF-345FCE7A3C83}"/>
              </c:ext>
            </c:extLst>
          </c:dPt>
          <c:cat>
            <c:strRef>
              <c:f>Blad1!$P$4:$P$7</c:f>
              <c:strCache>
                <c:ptCount val="4"/>
                <c:pt idx="0">
                  <c:v>Tillverkning standard</c:v>
                </c:pt>
                <c:pt idx="1">
                  <c:v>Övrigt</c:v>
                </c:pt>
                <c:pt idx="2">
                  <c:v>Trading</c:v>
                </c:pt>
                <c:pt idx="3">
                  <c:v>Smide</c:v>
                </c:pt>
              </c:strCache>
            </c:strRef>
          </c:cat>
          <c:val>
            <c:numRef>
              <c:f>Blad1!$Q$4:$Q$7</c:f>
              <c:numCache>
                <c:formatCode>General</c:formatCode>
                <c:ptCount val="4"/>
                <c:pt idx="0">
                  <c:v>75</c:v>
                </c:pt>
                <c:pt idx="1">
                  <c:v>5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F0-4236-B4EF-345FCE7A3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88888888888889E-2"/>
          <c:y val="0"/>
          <c:w val="0.66483595800524931"/>
          <c:h val="0.93359895336360277"/>
        </c:manualLayout>
      </c:layout>
      <c:pie3DChart>
        <c:varyColors val="1"/>
        <c:ser>
          <c:idx val="0"/>
          <c:order val="0"/>
          <c:explosion val="67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CFC-4C7F-A9AA-BEE258B86A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CFC-4C7F-A9AA-BEE258B86A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CFC-4C7F-A9AA-BEE258B86A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CFC-4C7F-A9AA-BEE258B86AEF}"/>
              </c:ext>
            </c:extLst>
          </c:dPt>
          <c:cat>
            <c:strRef>
              <c:f>Blad1!$P$25:$P$28</c:f>
              <c:strCache>
                <c:ptCount val="4"/>
                <c:pt idx="0">
                  <c:v>Tillverkning standard</c:v>
                </c:pt>
                <c:pt idx="1">
                  <c:v>Övrigt</c:v>
                </c:pt>
                <c:pt idx="2">
                  <c:v>Trading</c:v>
                </c:pt>
                <c:pt idx="3">
                  <c:v>Smide</c:v>
                </c:pt>
              </c:strCache>
            </c:strRef>
          </c:cat>
          <c:val>
            <c:numRef>
              <c:f>Blad1!$Q$25:$Q$28</c:f>
              <c:numCache>
                <c:formatCode>General</c:formatCode>
                <c:ptCount val="4"/>
                <c:pt idx="0">
                  <c:v>80</c:v>
                </c:pt>
                <c:pt idx="1">
                  <c:v>10</c:v>
                </c:pt>
                <c:pt idx="2">
                  <c:v>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FC-4C7F-A9AA-BEE258B86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Omsättning</a:t>
            </a:r>
            <a:r>
              <a:rPr lang="sv-SE" baseline="0"/>
              <a:t> (mnkr)</a:t>
            </a:r>
            <a:endParaRPr lang="sv-S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xVal>
            <c:numRef>
              <c:f>'[Bok1.xlsx]Blad2'!$C$4:$C$16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xVal>
          <c:yVal>
            <c:numRef>
              <c:f>'[Bok1.xlsx]Blad2'!$D$4:$D$16</c:f>
              <c:numCache>
                <c:formatCode>General</c:formatCode>
                <c:ptCount val="13"/>
                <c:pt idx="0">
                  <c:v>7.1</c:v>
                </c:pt>
                <c:pt idx="1">
                  <c:v>13.9</c:v>
                </c:pt>
                <c:pt idx="2">
                  <c:v>21.7</c:v>
                </c:pt>
                <c:pt idx="3">
                  <c:v>22.1</c:v>
                </c:pt>
                <c:pt idx="4">
                  <c:v>27.5</c:v>
                </c:pt>
                <c:pt idx="5">
                  <c:v>34.1</c:v>
                </c:pt>
                <c:pt idx="6">
                  <c:v>36.799999999999997</c:v>
                </c:pt>
                <c:pt idx="7">
                  <c:v>41.4</c:v>
                </c:pt>
                <c:pt idx="8">
                  <c:v>41.9</c:v>
                </c:pt>
                <c:pt idx="9">
                  <c:v>52.7</c:v>
                </c:pt>
                <c:pt idx="10">
                  <c:v>56.4</c:v>
                </c:pt>
                <c:pt idx="11">
                  <c:v>57.2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E4-4069-9306-05C59D0DFE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7336888"/>
        <c:axId val="487335576"/>
      </c:scatterChart>
      <c:valAx>
        <c:axId val="487336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7335576"/>
        <c:crosses val="autoZero"/>
        <c:crossBetween val="midCat"/>
      </c:valAx>
      <c:valAx>
        <c:axId val="48733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7336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6D526-E1F9-4598-8694-08D6E9C555AC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A69F8C85-DFA0-4096-A805-A55DD8605177}">
      <dgm:prSet phldrT="[Text]" custT="1"/>
      <dgm:spPr/>
      <dgm:t>
        <a:bodyPr/>
        <a:lstStyle/>
        <a:p>
          <a:r>
            <a:rPr lang="sv-SE" sz="2000" dirty="0"/>
            <a:t>1936</a:t>
          </a:r>
        </a:p>
      </dgm:t>
    </dgm:pt>
    <dgm:pt modelId="{875C97A8-B29A-4C6E-8A81-D7F1E30E7C87}" type="parTrans" cxnId="{B8BCBFC3-108A-424C-8A58-20063CF85995}">
      <dgm:prSet/>
      <dgm:spPr/>
      <dgm:t>
        <a:bodyPr/>
        <a:lstStyle/>
        <a:p>
          <a:endParaRPr lang="sv-SE"/>
        </a:p>
      </dgm:t>
    </dgm:pt>
    <dgm:pt modelId="{E5B2FC55-C0BB-47CA-A462-B91ACE85DEFD}" type="sibTrans" cxnId="{B8BCBFC3-108A-424C-8A58-20063CF85995}">
      <dgm:prSet/>
      <dgm:spPr/>
      <dgm:t>
        <a:bodyPr/>
        <a:lstStyle/>
        <a:p>
          <a:endParaRPr lang="sv-SE"/>
        </a:p>
      </dgm:t>
    </dgm:pt>
    <dgm:pt modelId="{B4255316-051B-4AE4-A1E5-07DC4654EB5F}">
      <dgm:prSet phldrT="[Text]" custT="1"/>
      <dgm:spPr/>
      <dgm:t>
        <a:bodyPr/>
        <a:lstStyle/>
        <a:p>
          <a:r>
            <a:rPr lang="sv-SE" sz="1200" dirty="0"/>
            <a:t>Grundades av Arvid Linde</a:t>
          </a:r>
        </a:p>
      </dgm:t>
    </dgm:pt>
    <dgm:pt modelId="{3F925F1B-1246-4281-8220-6B9AAF436A40}" type="parTrans" cxnId="{9B6750FF-0996-4597-93E3-0303B16A5A19}">
      <dgm:prSet/>
      <dgm:spPr/>
      <dgm:t>
        <a:bodyPr/>
        <a:lstStyle/>
        <a:p>
          <a:endParaRPr lang="sv-SE"/>
        </a:p>
      </dgm:t>
    </dgm:pt>
    <dgm:pt modelId="{59E600CC-E1FF-4215-B708-3BA9D3C1C8F7}" type="sibTrans" cxnId="{9B6750FF-0996-4597-93E3-0303B16A5A19}">
      <dgm:prSet/>
      <dgm:spPr/>
      <dgm:t>
        <a:bodyPr/>
        <a:lstStyle/>
        <a:p>
          <a:endParaRPr lang="sv-SE"/>
        </a:p>
      </dgm:t>
    </dgm:pt>
    <dgm:pt modelId="{922C5A3D-72E9-491D-826B-CE3BC031DE2A}">
      <dgm:prSet phldrT="[Text]" custT="1"/>
      <dgm:spPr/>
      <dgm:t>
        <a:bodyPr/>
        <a:lstStyle/>
        <a:p>
          <a:r>
            <a:rPr lang="sv-SE" sz="2000" dirty="0"/>
            <a:t>1952</a:t>
          </a:r>
        </a:p>
      </dgm:t>
    </dgm:pt>
    <dgm:pt modelId="{C060100F-E32C-4554-AE6C-B6C41DC72519}" type="parTrans" cxnId="{7DE16E54-84C9-40FE-BC3F-43920376781D}">
      <dgm:prSet/>
      <dgm:spPr/>
      <dgm:t>
        <a:bodyPr/>
        <a:lstStyle/>
        <a:p>
          <a:endParaRPr lang="sv-SE"/>
        </a:p>
      </dgm:t>
    </dgm:pt>
    <dgm:pt modelId="{8BD0636A-B3BB-4C3F-AD7C-2269B9ED94D4}" type="sibTrans" cxnId="{7DE16E54-84C9-40FE-BC3F-43920376781D}">
      <dgm:prSet/>
      <dgm:spPr/>
      <dgm:t>
        <a:bodyPr/>
        <a:lstStyle/>
        <a:p>
          <a:endParaRPr lang="sv-SE"/>
        </a:p>
      </dgm:t>
    </dgm:pt>
    <dgm:pt modelId="{4A0D99FC-F7D1-473A-98D4-873BB0A096D3}">
      <dgm:prSet phldrT="[Text]" custT="1"/>
      <dgm:spPr/>
      <dgm:t>
        <a:bodyPr/>
        <a:lstStyle/>
        <a:p>
          <a:pPr algn="ctr"/>
          <a:r>
            <a:rPr lang="sv-SE" sz="1200" dirty="0"/>
            <a:t>Började med grossistverksamhet</a:t>
          </a:r>
        </a:p>
      </dgm:t>
    </dgm:pt>
    <dgm:pt modelId="{808E84C9-98E5-45EB-B311-102875CF1A4E}" type="parTrans" cxnId="{431AC54B-1A05-4158-BAA9-2CF7E1175F28}">
      <dgm:prSet/>
      <dgm:spPr/>
      <dgm:t>
        <a:bodyPr/>
        <a:lstStyle/>
        <a:p>
          <a:endParaRPr lang="sv-SE"/>
        </a:p>
      </dgm:t>
    </dgm:pt>
    <dgm:pt modelId="{B5F2F316-3F77-4F0D-91C3-8209A25F986F}" type="sibTrans" cxnId="{431AC54B-1A05-4158-BAA9-2CF7E1175F28}">
      <dgm:prSet/>
      <dgm:spPr/>
      <dgm:t>
        <a:bodyPr/>
        <a:lstStyle/>
        <a:p>
          <a:endParaRPr lang="sv-SE"/>
        </a:p>
      </dgm:t>
    </dgm:pt>
    <dgm:pt modelId="{C585CF34-9BCF-48E4-B340-796164B2CA6D}">
      <dgm:prSet phldrT="[Text]" custT="1"/>
      <dgm:spPr/>
      <dgm:t>
        <a:bodyPr/>
        <a:lstStyle/>
        <a:p>
          <a:r>
            <a:rPr lang="sv-SE" sz="2000" dirty="0"/>
            <a:t>1983</a:t>
          </a:r>
        </a:p>
      </dgm:t>
    </dgm:pt>
    <dgm:pt modelId="{F6F9B92F-D4B1-40A5-9EFE-686BB0FBAD07}" type="parTrans" cxnId="{32313DFC-3304-4925-BA16-5AD9DC18CB8E}">
      <dgm:prSet/>
      <dgm:spPr/>
      <dgm:t>
        <a:bodyPr/>
        <a:lstStyle/>
        <a:p>
          <a:endParaRPr lang="sv-SE"/>
        </a:p>
      </dgm:t>
    </dgm:pt>
    <dgm:pt modelId="{C38B15E2-8CD9-44B3-A552-16C3243FBEDF}" type="sibTrans" cxnId="{32313DFC-3304-4925-BA16-5AD9DC18CB8E}">
      <dgm:prSet/>
      <dgm:spPr/>
      <dgm:t>
        <a:bodyPr/>
        <a:lstStyle/>
        <a:p>
          <a:endParaRPr lang="sv-SE"/>
        </a:p>
      </dgm:t>
    </dgm:pt>
    <dgm:pt modelId="{294D453F-80CE-4B2E-8F83-620DA20FEB53}">
      <dgm:prSet phldrT="[Text]" custT="1"/>
      <dgm:spPr/>
      <dgm:t>
        <a:bodyPr/>
        <a:lstStyle/>
        <a:p>
          <a:r>
            <a:rPr lang="sv-SE" sz="1200" dirty="0"/>
            <a:t>Certifiera ISO 9001 &amp; ISO 14001</a:t>
          </a:r>
        </a:p>
      </dgm:t>
    </dgm:pt>
    <dgm:pt modelId="{4D83977E-E714-464F-9B93-C3CEBA444ABD}" type="parTrans" cxnId="{F2F1C55E-2A9A-4DED-9AE8-17D941CFFA5C}">
      <dgm:prSet/>
      <dgm:spPr/>
      <dgm:t>
        <a:bodyPr/>
        <a:lstStyle/>
        <a:p>
          <a:endParaRPr lang="sv-SE"/>
        </a:p>
      </dgm:t>
    </dgm:pt>
    <dgm:pt modelId="{3F0735DD-6323-42E9-B59C-367AF94446A6}" type="sibTrans" cxnId="{F2F1C55E-2A9A-4DED-9AE8-17D941CFFA5C}">
      <dgm:prSet/>
      <dgm:spPr/>
      <dgm:t>
        <a:bodyPr/>
        <a:lstStyle/>
        <a:p>
          <a:endParaRPr lang="sv-SE"/>
        </a:p>
      </dgm:t>
    </dgm:pt>
    <dgm:pt modelId="{AB753D5F-F5DF-4604-AE08-68009BCDFD7E}">
      <dgm:prSet phldrT="[Text]" custT="1"/>
      <dgm:spPr/>
      <dgm:t>
        <a:bodyPr/>
        <a:lstStyle/>
        <a:p>
          <a:r>
            <a:rPr lang="sv-SE" sz="2000" dirty="0"/>
            <a:t>2001</a:t>
          </a:r>
        </a:p>
      </dgm:t>
    </dgm:pt>
    <dgm:pt modelId="{43B36E3C-1B26-4561-A0D1-40227D05DAFD}" type="parTrans" cxnId="{5A268A77-16A0-4A12-909B-B86F1BA206D6}">
      <dgm:prSet/>
      <dgm:spPr/>
      <dgm:t>
        <a:bodyPr/>
        <a:lstStyle/>
        <a:p>
          <a:endParaRPr lang="sv-SE"/>
        </a:p>
      </dgm:t>
    </dgm:pt>
    <dgm:pt modelId="{8F43716F-7281-4ADE-9B24-B9E77B5AA325}" type="sibTrans" cxnId="{5A268A77-16A0-4A12-909B-B86F1BA206D6}">
      <dgm:prSet/>
      <dgm:spPr/>
      <dgm:t>
        <a:bodyPr/>
        <a:lstStyle/>
        <a:p>
          <a:endParaRPr lang="sv-SE"/>
        </a:p>
      </dgm:t>
    </dgm:pt>
    <dgm:pt modelId="{F1243495-DD7B-4879-837C-62DA26C3E700}">
      <dgm:prSet phldrT="[Text]" custT="1"/>
      <dgm:spPr/>
      <dgm:t>
        <a:bodyPr/>
        <a:lstStyle/>
        <a:p>
          <a:r>
            <a:rPr lang="sv-SE" sz="1200" dirty="0"/>
            <a:t>Peter Lindhe tar över verksamheten</a:t>
          </a:r>
        </a:p>
      </dgm:t>
    </dgm:pt>
    <dgm:pt modelId="{DF5A7F20-F11E-4516-9773-32AD230E05DB}" type="parTrans" cxnId="{CAE63480-EC74-433B-94F7-F18E281A8574}">
      <dgm:prSet/>
      <dgm:spPr/>
      <dgm:t>
        <a:bodyPr/>
        <a:lstStyle/>
        <a:p>
          <a:endParaRPr lang="sv-SE"/>
        </a:p>
      </dgm:t>
    </dgm:pt>
    <dgm:pt modelId="{6B33628D-A756-47AD-B624-B3FAE72311A7}" type="sibTrans" cxnId="{CAE63480-EC74-433B-94F7-F18E281A8574}">
      <dgm:prSet/>
      <dgm:spPr/>
      <dgm:t>
        <a:bodyPr/>
        <a:lstStyle/>
        <a:p>
          <a:endParaRPr lang="sv-SE"/>
        </a:p>
      </dgm:t>
    </dgm:pt>
    <dgm:pt modelId="{D6A4ED7A-6727-4A72-9812-723AA56BE456}">
      <dgm:prSet phldrT="[Text]" custT="1"/>
      <dgm:spPr/>
      <dgm:t>
        <a:bodyPr/>
        <a:lstStyle/>
        <a:p>
          <a:r>
            <a:rPr lang="sv-SE" sz="2000" dirty="0"/>
            <a:t>2012</a:t>
          </a:r>
        </a:p>
      </dgm:t>
    </dgm:pt>
    <dgm:pt modelId="{56925E26-9C28-4C53-A3B3-5F7D4195F04D}" type="parTrans" cxnId="{677B9578-C6F0-437D-A799-6DA608A072F1}">
      <dgm:prSet/>
      <dgm:spPr/>
      <dgm:t>
        <a:bodyPr/>
        <a:lstStyle/>
        <a:p>
          <a:endParaRPr lang="sv-SE"/>
        </a:p>
      </dgm:t>
    </dgm:pt>
    <dgm:pt modelId="{17CAB438-FA93-49BF-AD82-D7CFCBA3E546}" type="sibTrans" cxnId="{677B9578-C6F0-437D-A799-6DA608A072F1}">
      <dgm:prSet/>
      <dgm:spPr/>
      <dgm:t>
        <a:bodyPr/>
        <a:lstStyle/>
        <a:p>
          <a:endParaRPr lang="sv-SE"/>
        </a:p>
      </dgm:t>
    </dgm:pt>
    <dgm:pt modelId="{FCD6DF33-BC29-455B-BB15-2774E5F10B98}">
      <dgm:prSet phldrT="[Text]" custT="1"/>
      <dgm:spPr/>
      <dgm:t>
        <a:bodyPr/>
        <a:lstStyle/>
        <a:p>
          <a:r>
            <a:rPr lang="sv-SE" sz="1200" dirty="0"/>
            <a:t>Säljer Peter Linde sitt bolag</a:t>
          </a:r>
        </a:p>
      </dgm:t>
    </dgm:pt>
    <dgm:pt modelId="{2E9E4545-081B-41FC-AF4E-C3B98FA7730E}" type="parTrans" cxnId="{3BF82AE9-3059-4490-9254-7516F72523E6}">
      <dgm:prSet/>
      <dgm:spPr/>
      <dgm:t>
        <a:bodyPr/>
        <a:lstStyle/>
        <a:p>
          <a:endParaRPr lang="sv-SE"/>
        </a:p>
      </dgm:t>
    </dgm:pt>
    <dgm:pt modelId="{FF3AA092-B040-4B26-8063-3FB5E6580B1C}" type="sibTrans" cxnId="{3BF82AE9-3059-4490-9254-7516F72523E6}">
      <dgm:prSet/>
      <dgm:spPr/>
      <dgm:t>
        <a:bodyPr/>
        <a:lstStyle/>
        <a:p>
          <a:endParaRPr lang="sv-SE"/>
        </a:p>
      </dgm:t>
    </dgm:pt>
    <dgm:pt modelId="{9D1E27B9-27D0-4EA6-9303-F62A8D2D4B34}" type="pres">
      <dgm:prSet presAssocID="{9086D526-E1F9-4598-8694-08D6E9C555AC}" presName="theList" presStyleCnt="0">
        <dgm:presLayoutVars>
          <dgm:dir/>
          <dgm:animLvl val="lvl"/>
          <dgm:resizeHandles val="exact"/>
        </dgm:presLayoutVars>
      </dgm:prSet>
      <dgm:spPr/>
    </dgm:pt>
    <dgm:pt modelId="{19DAB281-39E2-48A5-AF42-16DDCE9BFD43}" type="pres">
      <dgm:prSet presAssocID="{A69F8C85-DFA0-4096-A805-A55DD8605177}" presName="compNode" presStyleCnt="0"/>
      <dgm:spPr/>
    </dgm:pt>
    <dgm:pt modelId="{ED05078C-6208-4B83-8393-BDFE5CFB3343}" type="pres">
      <dgm:prSet presAssocID="{A69F8C85-DFA0-4096-A805-A55DD8605177}" presName="noGeometry" presStyleCnt="0"/>
      <dgm:spPr/>
    </dgm:pt>
    <dgm:pt modelId="{0F5A998A-E1DC-45BC-AC40-17808629B6C5}" type="pres">
      <dgm:prSet presAssocID="{A69F8C85-DFA0-4096-A805-A55DD8605177}" presName="childTextVisible" presStyleLbl="bgAccFollowNode1" presStyleIdx="0" presStyleCnt="5" custScaleX="120962" custScaleY="144405" custLinFactNeighborX="11493">
        <dgm:presLayoutVars>
          <dgm:bulletEnabled val="1"/>
        </dgm:presLayoutVars>
      </dgm:prSet>
      <dgm:spPr/>
    </dgm:pt>
    <dgm:pt modelId="{C3820908-D518-4A20-817C-44FD444C07E2}" type="pres">
      <dgm:prSet presAssocID="{A69F8C85-DFA0-4096-A805-A55DD8605177}" presName="childTextHidden" presStyleLbl="bgAccFollowNode1" presStyleIdx="0" presStyleCnt="5"/>
      <dgm:spPr/>
    </dgm:pt>
    <dgm:pt modelId="{722C4A65-52FE-47BC-9819-E02C996381D6}" type="pres">
      <dgm:prSet presAssocID="{A69F8C85-DFA0-4096-A805-A55DD8605177}" presName="parentText" presStyleLbl="node1" presStyleIdx="0" presStyleCnt="5" custScaleX="129379" custScaleY="144405" custLinFactNeighborX="-12967">
        <dgm:presLayoutVars>
          <dgm:chMax val="1"/>
          <dgm:bulletEnabled val="1"/>
        </dgm:presLayoutVars>
      </dgm:prSet>
      <dgm:spPr/>
    </dgm:pt>
    <dgm:pt modelId="{42EF86AA-BF36-4CDC-98F4-E3EC59F45EAB}" type="pres">
      <dgm:prSet presAssocID="{A69F8C85-DFA0-4096-A805-A55DD8605177}" presName="aSpace" presStyleCnt="0"/>
      <dgm:spPr/>
    </dgm:pt>
    <dgm:pt modelId="{EE6FBEDE-63AA-44C4-9FD6-E8BE3F6276E3}" type="pres">
      <dgm:prSet presAssocID="{922C5A3D-72E9-491D-826B-CE3BC031DE2A}" presName="compNode" presStyleCnt="0"/>
      <dgm:spPr/>
    </dgm:pt>
    <dgm:pt modelId="{57885679-DC59-4842-9696-DAAF119BA831}" type="pres">
      <dgm:prSet presAssocID="{922C5A3D-72E9-491D-826B-CE3BC031DE2A}" presName="noGeometry" presStyleCnt="0"/>
      <dgm:spPr/>
    </dgm:pt>
    <dgm:pt modelId="{33F61564-D14A-473A-BF79-0A645126CF80}" type="pres">
      <dgm:prSet presAssocID="{922C5A3D-72E9-491D-826B-CE3BC031DE2A}" presName="childTextVisible" presStyleLbl="bgAccFollowNode1" presStyleIdx="1" presStyleCnt="5" custScaleX="129294" custScaleY="141000" custLinFactNeighborX="6153">
        <dgm:presLayoutVars>
          <dgm:bulletEnabled val="1"/>
        </dgm:presLayoutVars>
      </dgm:prSet>
      <dgm:spPr/>
    </dgm:pt>
    <dgm:pt modelId="{AB18494E-068F-42E9-9821-5959C6557829}" type="pres">
      <dgm:prSet presAssocID="{922C5A3D-72E9-491D-826B-CE3BC031DE2A}" presName="childTextHidden" presStyleLbl="bgAccFollowNode1" presStyleIdx="1" presStyleCnt="5"/>
      <dgm:spPr/>
    </dgm:pt>
    <dgm:pt modelId="{98FCC58E-8CE0-4FAE-971E-10ABC607C341}" type="pres">
      <dgm:prSet presAssocID="{922C5A3D-72E9-491D-826B-CE3BC031DE2A}" presName="parentText" presStyleLbl="node1" presStyleIdx="1" presStyleCnt="5" custScaleX="129379" custScaleY="144405" custLinFactNeighborX="-33852">
        <dgm:presLayoutVars>
          <dgm:chMax val="1"/>
          <dgm:bulletEnabled val="1"/>
        </dgm:presLayoutVars>
      </dgm:prSet>
      <dgm:spPr/>
    </dgm:pt>
    <dgm:pt modelId="{AA8B33AE-9780-41EF-8E9C-1BC0518B1609}" type="pres">
      <dgm:prSet presAssocID="{922C5A3D-72E9-491D-826B-CE3BC031DE2A}" presName="aSpace" presStyleCnt="0"/>
      <dgm:spPr/>
    </dgm:pt>
    <dgm:pt modelId="{EBD647F8-D8A3-41A7-A9BB-129AC37017A1}" type="pres">
      <dgm:prSet presAssocID="{C585CF34-9BCF-48E4-B340-796164B2CA6D}" presName="compNode" presStyleCnt="0"/>
      <dgm:spPr/>
    </dgm:pt>
    <dgm:pt modelId="{ECBA1289-DD77-4B54-BBD4-2B598038FB28}" type="pres">
      <dgm:prSet presAssocID="{C585CF34-9BCF-48E4-B340-796164B2CA6D}" presName="noGeometry" presStyleCnt="0"/>
      <dgm:spPr/>
    </dgm:pt>
    <dgm:pt modelId="{581FDE75-C3A6-48F8-8BA9-DC3603F3F86B}" type="pres">
      <dgm:prSet presAssocID="{C585CF34-9BCF-48E4-B340-796164B2CA6D}" presName="childTextVisible" presStyleLbl="bgAccFollowNode1" presStyleIdx="2" presStyleCnt="5" custScaleX="110882" custScaleY="144405" custLinFactNeighborX="-2443">
        <dgm:presLayoutVars>
          <dgm:bulletEnabled val="1"/>
        </dgm:presLayoutVars>
      </dgm:prSet>
      <dgm:spPr/>
    </dgm:pt>
    <dgm:pt modelId="{0EF330C9-4F8E-4DB9-86DA-174A375DCD9B}" type="pres">
      <dgm:prSet presAssocID="{C585CF34-9BCF-48E4-B340-796164B2CA6D}" presName="childTextHidden" presStyleLbl="bgAccFollowNode1" presStyleIdx="2" presStyleCnt="5"/>
      <dgm:spPr/>
    </dgm:pt>
    <dgm:pt modelId="{92BF347B-E5C0-4211-B41B-37ACC1765B0B}" type="pres">
      <dgm:prSet presAssocID="{C585CF34-9BCF-48E4-B340-796164B2CA6D}" presName="parentText" presStyleLbl="node1" presStyleIdx="2" presStyleCnt="5" custScaleX="129379" custScaleY="144405" custLinFactNeighborX="-45686">
        <dgm:presLayoutVars>
          <dgm:chMax val="1"/>
          <dgm:bulletEnabled val="1"/>
        </dgm:presLayoutVars>
      </dgm:prSet>
      <dgm:spPr/>
    </dgm:pt>
    <dgm:pt modelId="{6BE822AB-5A8B-4C48-8F8C-F772F770EF88}" type="pres">
      <dgm:prSet presAssocID="{C585CF34-9BCF-48E4-B340-796164B2CA6D}" presName="aSpace" presStyleCnt="0"/>
      <dgm:spPr/>
    </dgm:pt>
    <dgm:pt modelId="{141FB01C-E256-4DF1-8C67-E659C78E076F}" type="pres">
      <dgm:prSet presAssocID="{AB753D5F-F5DF-4604-AE08-68009BCDFD7E}" presName="compNode" presStyleCnt="0"/>
      <dgm:spPr/>
    </dgm:pt>
    <dgm:pt modelId="{C47E7C33-26BB-40AD-B1FF-BAC2711B8F93}" type="pres">
      <dgm:prSet presAssocID="{AB753D5F-F5DF-4604-AE08-68009BCDFD7E}" presName="noGeometry" presStyleCnt="0"/>
      <dgm:spPr/>
    </dgm:pt>
    <dgm:pt modelId="{72D5B4BB-3AA9-4186-94F1-041E22AF1D90}" type="pres">
      <dgm:prSet presAssocID="{AB753D5F-F5DF-4604-AE08-68009BCDFD7E}" presName="childTextVisible" presStyleLbl="bgAccFollowNode1" presStyleIdx="3" presStyleCnt="5" custScaleX="116660" custScaleY="144405" custLinFactNeighborX="537">
        <dgm:presLayoutVars>
          <dgm:bulletEnabled val="1"/>
        </dgm:presLayoutVars>
      </dgm:prSet>
      <dgm:spPr/>
    </dgm:pt>
    <dgm:pt modelId="{844B7F9E-726E-40E3-8590-1408E09C238E}" type="pres">
      <dgm:prSet presAssocID="{AB753D5F-F5DF-4604-AE08-68009BCDFD7E}" presName="childTextHidden" presStyleLbl="bgAccFollowNode1" presStyleIdx="3" presStyleCnt="5"/>
      <dgm:spPr/>
    </dgm:pt>
    <dgm:pt modelId="{F84C46EE-2A3B-41C0-9503-67C8052FBB4F}" type="pres">
      <dgm:prSet presAssocID="{AB753D5F-F5DF-4604-AE08-68009BCDFD7E}" presName="parentText" presStyleLbl="node1" presStyleIdx="3" presStyleCnt="5" custScaleX="129379" custScaleY="144405" custLinFactNeighborX="-52929">
        <dgm:presLayoutVars>
          <dgm:chMax val="1"/>
          <dgm:bulletEnabled val="1"/>
        </dgm:presLayoutVars>
      </dgm:prSet>
      <dgm:spPr/>
    </dgm:pt>
    <dgm:pt modelId="{B25C1115-B679-4B23-B283-4917A9E78F7D}" type="pres">
      <dgm:prSet presAssocID="{AB753D5F-F5DF-4604-AE08-68009BCDFD7E}" presName="aSpace" presStyleCnt="0"/>
      <dgm:spPr/>
    </dgm:pt>
    <dgm:pt modelId="{1C79CF5C-5BFC-469F-8278-FFCC2DDB0F7C}" type="pres">
      <dgm:prSet presAssocID="{D6A4ED7A-6727-4A72-9812-723AA56BE456}" presName="compNode" presStyleCnt="0"/>
      <dgm:spPr/>
    </dgm:pt>
    <dgm:pt modelId="{EA517451-E77A-4793-911F-E482EE0C9495}" type="pres">
      <dgm:prSet presAssocID="{D6A4ED7A-6727-4A72-9812-723AA56BE456}" presName="noGeometry" presStyleCnt="0"/>
      <dgm:spPr/>
    </dgm:pt>
    <dgm:pt modelId="{24359240-71B1-4251-A89D-EE116CE010D7}" type="pres">
      <dgm:prSet presAssocID="{D6A4ED7A-6727-4A72-9812-723AA56BE456}" presName="childTextVisible" presStyleLbl="bgAccFollowNode1" presStyleIdx="4" presStyleCnt="5" custScaleX="138127" custScaleY="144405" custLinFactNeighborX="5805">
        <dgm:presLayoutVars>
          <dgm:bulletEnabled val="1"/>
        </dgm:presLayoutVars>
      </dgm:prSet>
      <dgm:spPr/>
    </dgm:pt>
    <dgm:pt modelId="{67F558DE-A5F2-40E4-9DEE-2078F8138A8A}" type="pres">
      <dgm:prSet presAssocID="{D6A4ED7A-6727-4A72-9812-723AA56BE456}" presName="childTextHidden" presStyleLbl="bgAccFollowNode1" presStyleIdx="4" presStyleCnt="5"/>
      <dgm:spPr/>
    </dgm:pt>
    <dgm:pt modelId="{B638DB12-E47B-4B02-A604-87472E628FEB}" type="pres">
      <dgm:prSet presAssocID="{D6A4ED7A-6727-4A72-9812-723AA56BE456}" presName="parentText" presStyleLbl="node1" presStyleIdx="4" presStyleCnt="5" custScaleX="129379" custScaleY="144405" custLinFactNeighborX="-52604">
        <dgm:presLayoutVars>
          <dgm:chMax val="1"/>
          <dgm:bulletEnabled val="1"/>
        </dgm:presLayoutVars>
      </dgm:prSet>
      <dgm:spPr/>
    </dgm:pt>
  </dgm:ptLst>
  <dgm:cxnLst>
    <dgm:cxn modelId="{094DEA19-2E12-4CEC-99D3-D28AF1317414}" type="presOf" srcId="{F1243495-DD7B-4879-837C-62DA26C3E700}" destId="{0EF330C9-4F8E-4DB9-86DA-174A375DCD9B}" srcOrd="1" destOrd="0" presId="urn:microsoft.com/office/officeart/2005/8/layout/hProcess6"/>
    <dgm:cxn modelId="{982D701A-C962-41B3-8577-A1901BE6404D}" type="presOf" srcId="{4A0D99FC-F7D1-473A-98D4-873BB0A096D3}" destId="{33F61564-D14A-473A-BF79-0A645126CF80}" srcOrd="0" destOrd="0" presId="urn:microsoft.com/office/officeart/2005/8/layout/hProcess6"/>
    <dgm:cxn modelId="{5CBF172A-2311-4AA7-BB2A-417D0F2AA18A}" type="presOf" srcId="{C585CF34-9BCF-48E4-B340-796164B2CA6D}" destId="{92BF347B-E5C0-4211-B41B-37ACC1765B0B}" srcOrd="0" destOrd="0" presId="urn:microsoft.com/office/officeart/2005/8/layout/hProcess6"/>
    <dgm:cxn modelId="{A878D42B-EABD-4AEB-9000-0BCC0218FBB4}" type="presOf" srcId="{9086D526-E1F9-4598-8694-08D6E9C555AC}" destId="{9D1E27B9-27D0-4EA6-9303-F62A8D2D4B34}" srcOrd="0" destOrd="0" presId="urn:microsoft.com/office/officeart/2005/8/layout/hProcess6"/>
    <dgm:cxn modelId="{8AB7823D-C7F8-490C-8097-33FC0AE0EC83}" type="presOf" srcId="{294D453F-80CE-4B2E-8F83-620DA20FEB53}" destId="{72D5B4BB-3AA9-4186-94F1-041E22AF1D90}" srcOrd="0" destOrd="0" presId="urn:microsoft.com/office/officeart/2005/8/layout/hProcess6"/>
    <dgm:cxn modelId="{EF16883D-0689-4A45-BDD4-1396F493807B}" type="presOf" srcId="{FCD6DF33-BC29-455B-BB15-2774E5F10B98}" destId="{24359240-71B1-4251-A89D-EE116CE010D7}" srcOrd="0" destOrd="0" presId="urn:microsoft.com/office/officeart/2005/8/layout/hProcess6"/>
    <dgm:cxn modelId="{A9534F3E-5F97-4029-8E3A-E48CCBA47DCC}" type="presOf" srcId="{AB753D5F-F5DF-4604-AE08-68009BCDFD7E}" destId="{F84C46EE-2A3B-41C0-9503-67C8052FBB4F}" srcOrd="0" destOrd="0" presId="urn:microsoft.com/office/officeart/2005/8/layout/hProcess6"/>
    <dgm:cxn modelId="{F2F1C55E-2A9A-4DED-9AE8-17D941CFFA5C}" srcId="{AB753D5F-F5DF-4604-AE08-68009BCDFD7E}" destId="{294D453F-80CE-4B2E-8F83-620DA20FEB53}" srcOrd="0" destOrd="0" parTransId="{4D83977E-E714-464F-9B93-C3CEBA444ABD}" sibTransId="{3F0735DD-6323-42E9-B59C-367AF94446A6}"/>
    <dgm:cxn modelId="{431AC54B-1A05-4158-BAA9-2CF7E1175F28}" srcId="{922C5A3D-72E9-491D-826B-CE3BC031DE2A}" destId="{4A0D99FC-F7D1-473A-98D4-873BB0A096D3}" srcOrd="0" destOrd="0" parTransId="{808E84C9-98E5-45EB-B311-102875CF1A4E}" sibTransId="{B5F2F316-3F77-4F0D-91C3-8209A25F986F}"/>
    <dgm:cxn modelId="{7DE16E54-84C9-40FE-BC3F-43920376781D}" srcId="{9086D526-E1F9-4598-8694-08D6E9C555AC}" destId="{922C5A3D-72E9-491D-826B-CE3BC031DE2A}" srcOrd="1" destOrd="0" parTransId="{C060100F-E32C-4554-AE6C-B6C41DC72519}" sibTransId="{8BD0636A-B3BB-4C3F-AD7C-2269B9ED94D4}"/>
    <dgm:cxn modelId="{5A268A77-16A0-4A12-909B-B86F1BA206D6}" srcId="{9086D526-E1F9-4598-8694-08D6E9C555AC}" destId="{AB753D5F-F5DF-4604-AE08-68009BCDFD7E}" srcOrd="3" destOrd="0" parTransId="{43B36E3C-1B26-4561-A0D1-40227D05DAFD}" sibTransId="{8F43716F-7281-4ADE-9B24-B9E77B5AA325}"/>
    <dgm:cxn modelId="{677B9578-C6F0-437D-A799-6DA608A072F1}" srcId="{9086D526-E1F9-4598-8694-08D6E9C555AC}" destId="{D6A4ED7A-6727-4A72-9812-723AA56BE456}" srcOrd="4" destOrd="0" parTransId="{56925E26-9C28-4C53-A3B3-5F7D4195F04D}" sibTransId="{17CAB438-FA93-49BF-AD82-D7CFCBA3E546}"/>
    <dgm:cxn modelId="{759FFB7C-EC4F-4BB8-9944-7DFF39C142E0}" type="presOf" srcId="{294D453F-80CE-4B2E-8F83-620DA20FEB53}" destId="{844B7F9E-726E-40E3-8590-1408E09C238E}" srcOrd="1" destOrd="0" presId="urn:microsoft.com/office/officeart/2005/8/layout/hProcess6"/>
    <dgm:cxn modelId="{98252380-72B4-47FB-AEC6-BAE88872DDC2}" type="presOf" srcId="{A69F8C85-DFA0-4096-A805-A55DD8605177}" destId="{722C4A65-52FE-47BC-9819-E02C996381D6}" srcOrd="0" destOrd="0" presId="urn:microsoft.com/office/officeart/2005/8/layout/hProcess6"/>
    <dgm:cxn modelId="{CAE63480-EC74-433B-94F7-F18E281A8574}" srcId="{C585CF34-9BCF-48E4-B340-796164B2CA6D}" destId="{F1243495-DD7B-4879-837C-62DA26C3E700}" srcOrd="0" destOrd="0" parTransId="{DF5A7F20-F11E-4516-9773-32AD230E05DB}" sibTransId="{6B33628D-A756-47AD-B624-B3FAE72311A7}"/>
    <dgm:cxn modelId="{5E34FD8A-3CCB-4EA7-B273-55CE0052A65C}" type="presOf" srcId="{B4255316-051B-4AE4-A1E5-07DC4654EB5F}" destId="{0F5A998A-E1DC-45BC-AC40-17808629B6C5}" srcOrd="0" destOrd="0" presId="urn:microsoft.com/office/officeart/2005/8/layout/hProcess6"/>
    <dgm:cxn modelId="{06B6CE95-3E7E-44DD-A176-88E62E20BADD}" type="presOf" srcId="{B4255316-051B-4AE4-A1E5-07DC4654EB5F}" destId="{C3820908-D518-4A20-817C-44FD444C07E2}" srcOrd="1" destOrd="0" presId="urn:microsoft.com/office/officeart/2005/8/layout/hProcess6"/>
    <dgm:cxn modelId="{32112AAA-ABD5-4217-A596-8D1AFE697262}" type="presOf" srcId="{922C5A3D-72E9-491D-826B-CE3BC031DE2A}" destId="{98FCC58E-8CE0-4FAE-971E-10ABC607C341}" srcOrd="0" destOrd="0" presId="urn:microsoft.com/office/officeart/2005/8/layout/hProcess6"/>
    <dgm:cxn modelId="{3FA70CAE-1483-429C-BC00-47BC28710071}" type="presOf" srcId="{D6A4ED7A-6727-4A72-9812-723AA56BE456}" destId="{B638DB12-E47B-4B02-A604-87472E628FEB}" srcOrd="0" destOrd="0" presId="urn:microsoft.com/office/officeart/2005/8/layout/hProcess6"/>
    <dgm:cxn modelId="{1DACF4B7-BE18-4146-9C62-E037A502F466}" type="presOf" srcId="{F1243495-DD7B-4879-837C-62DA26C3E700}" destId="{581FDE75-C3A6-48F8-8BA9-DC3603F3F86B}" srcOrd="0" destOrd="0" presId="urn:microsoft.com/office/officeart/2005/8/layout/hProcess6"/>
    <dgm:cxn modelId="{B8BCBFC3-108A-424C-8A58-20063CF85995}" srcId="{9086D526-E1F9-4598-8694-08D6E9C555AC}" destId="{A69F8C85-DFA0-4096-A805-A55DD8605177}" srcOrd="0" destOrd="0" parTransId="{875C97A8-B29A-4C6E-8A81-D7F1E30E7C87}" sibTransId="{E5B2FC55-C0BB-47CA-A462-B91ACE85DEFD}"/>
    <dgm:cxn modelId="{30C525DA-7ADF-46F0-A255-BCF03B9D7442}" type="presOf" srcId="{4A0D99FC-F7D1-473A-98D4-873BB0A096D3}" destId="{AB18494E-068F-42E9-9821-5959C6557829}" srcOrd="1" destOrd="0" presId="urn:microsoft.com/office/officeart/2005/8/layout/hProcess6"/>
    <dgm:cxn modelId="{3BF82AE9-3059-4490-9254-7516F72523E6}" srcId="{D6A4ED7A-6727-4A72-9812-723AA56BE456}" destId="{FCD6DF33-BC29-455B-BB15-2774E5F10B98}" srcOrd="0" destOrd="0" parTransId="{2E9E4545-081B-41FC-AF4E-C3B98FA7730E}" sibTransId="{FF3AA092-B040-4B26-8063-3FB5E6580B1C}"/>
    <dgm:cxn modelId="{48EA03F5-C916-46DB-8B5E-66375CDDB676}" type="presOf" srcId="{FCD6DF33-BC29-455B-BB15-2774E5F10B98}" destId="{67F558DE-A5F2-40E4-9DEE-2078F8138A8A}" srcOrd="1" destOrd="0" presId="urn:microsoft.com/office/officeart/2005/8/layout/hProcess6"/>
    <dgm:cxn modelId="{32313DFC-3304-4925-BA16-5AD9DC18CB8E}" srcId="{9086D526-E1F9-4598-8694-08D6E9C555AC}" destId="{C585CF34-9BCF-48E4-B340-796164B2CA6D}" srcOrd="2" destOrd="0" parTransId="{F6F9B92F-D4B1-40A5-9EFE-686BB0FBAD07}" sibTransId="{C38B15E2-8CD9-44B3-A552-16C3243FBEDF}"/>
    <dgm:cxn modelId="{9B6750FF-0996-4597-93E3-0303B16A5A19}" srcId="{A69F8C85-DFA0-4096-A805-A55DD8605177}" destId="{B4255316-051B-4AE4-A1E5-07DC4654EB5F}" srcOrd="0" destOrd="0" parTransId="{3F925F1B-1246-4281-8220-6B9AAF436A40}" sibTransId="{59E600CC-E1FF-4215-B708-3BA9D3C1C8F7}"/>
    <dgm:cxn modelId="{054A46F5-D28D-449E-87A4-5D931F3D25A8}" type="presParOf" srcId="{9D1E27B9-27D0-4EA6-9303-F62A8D2D4B34}" destId="{19DAB281-39E2-48A5-AF42-16DDCE9BFD43}" srcOrd="0" destOrd="0" presId="urn:microsoft.com/office/officeart/2005/8/layout/hProcess6"/>
    <dgm:cxn modelId="{9913E7CB-D074-44DD-A747-29CAF0719D05}" type="presParOf" srcId="{19DAB281-39E2-48A5-AF42-16DDCE9BFD43}" destId="{ED05078C-6208-4B83-8393-BDFE5CFB3343}" srcOrd="0" destOrd="0" presId="urn:microsoft.com/office/officeart/2005/8/layout/hProcess6"/>
    <dgm:cxn modelId="{7D7CD425-BC1C-4070-A494-9F3CCB5972CF}" type="presParOf" srcId="{19DAB281-39E2-48A5-AF42-16DDCE9BFD43}" destId="{0F5A998A-E1DC-45BC-AC40-17808629B6C5}" srcOrd="1" destOrd="0" presId="urn:microsoft.com/office/officeart/2005/8/layout/hProcess6"/>
    <dgm:cxn modelId="{4830DFF3-1E5E-493A-A913-2BA36502ED48}" type="presParOf" srcId="{19DAB281-39E2-48A5-AF42-16DDCE9BFD43}" destId="{C3820908-D518-4A20-817C-44FD444C07E2}" srcOrd="2" destOrd="0" presId="urn:microsoft.com/office/officeart/2005/8/layout/hProcess6"/>
    <dgm:cxn modelId="{C20B669B-F03D-495D-878E-3791DABED367}" type="presParOf" srcId="{19DAB281-39E2-48A5-AF42-16DDCE9BFD43}" destId="{722C4A65-52FE-47BC-9819-E02C996381D6}" srcOrd="3" destOrd="0" presId="urn:microsoft.com/office/officeart/2005/8/layout/hProcess6"/>
    <dgm:cxn modelId="{C41D9096-9BFD-4C93-9428-7686D668C110}" type="presParOf" srcId="{9D1E27B9-27D0-4EA6-9303-F62A8D2D4B34}" destId="{42EF86AA-BF36-4CDC-98F4-E3EC59F45EAB}" srcOrd="1" destOrd="0" presId="urn:microsoft.com/office/officeart/2005/8/layout/hProcess6"/>
    <dgm:cxn modelId="{25D11F8C-81AA-41C6-AA6B-D5CDEF9ADF5B}" type="presParOf" srcId="{9D1E27B9-27D0-4EA6-9303-F62A8D2D4B34}" destId="{EE6FBEDE-63AA-44C4-9FD6-E8BE3F6276E3}" srcOrd="2" destOrd="0" presId="urn:microsoft.com/office/officeart/2005/8/layout/hProcess6"/>
    <dgm:cxn modelId="{4A519320-691D-49C0-AB20-E43FD2DCBAA2}" type="presParOf" srcId="{EE6FBEDE-63AA-44C4-9FD6-E8BE3F6276E3}" destId="{57885679-DC59-4842-9696-DAAF119BA831}" srcOrd="0" destOrd="0" presId="urn:microsoft.com/office/officeart/2005/8/layout/hProcess6"/>
    <dgm:cxn modelId="{C0475C40-B869-4648-A702-DB9C93B940AD}" type="presParOf" srcId="{EE6FBEDE-63AA-44C4-9FD6-E8BE3F6276E3}" destId="{33F61564-D14A-473A-BF79-0A645126CF80}" srcOrd="1" destOrd="0" presId="urn:microsoft.com/office/officeart/2005/8/layout/hProcess6"/>
    <dgm:cxn modelId="{5B3DE4B0-E72F-4A80-B66B-82B60A287C0A}" type="presParOf" srcId="{EE6FBEDE-63AA-44C4-9FD6-E8BE3F6276E3}" destId="{AB18494E-068F-42E9-9821-5959C6557829}" srcOrd="2" destOrd="0" presId="urn:microsoft.com/office/officeart/2005/8/layout/hProcess6"/>
    <dgm:cxn modelId="{1F856AF9-621E-4F3F-966B-81D430F371B8}" type="presParOf" srcId="{EE6FBEDE-63AA-44C4-9FD6-E8BE3F6276E3}" destId="{98FCC58E-8CE0-4FAE-971E-10ABC607C341}" srcOrd="3" destOrd="0" presId="urn:microsoft.com/office/officeart/2005/8/layout/hProcess6"/>
    <dgm:cxn modelId="{2EFDE609-8BFA-44E9-A7BF-E791C9283D1B}" type="presParOf" srcId="{9D1E27B9-27D0-4EA6-9303-F62A8D2D4B34}" destId="{AA8B33AE-9780-41EF-8E9C-1BC0518B1609}" srcOrd="3" destOrd="0" presId="urn:microsoft.com/office/officeart/2005/8/layout/hProcess6"/>
    <dgm:cxn modelId="{ABCB642C-13BC-4865-8B16-31DFC4960413}" type="presParOf" srcId="{9D1E27B9-27D0-4EA6-9303-F62A8D2D4B34}" destId="{EBD647F8-D8A3-41A7-A9BB-129AC37017A1}" srcOrd="4" destOrd="0" presId="urn:microsoft.com/office/officeart/2005/8/layout/hProcess6"/>
    <dgm:cxn modelId="{582020D9-179D-4C21-BE7B-B114C67E362B}" type="presParOf" srcId="{EBD647F8-D8A3-41A7-A9BB-129AC37017A1}" destId="{ECBA1289-DD77-4B54-BBD4-2B598038FB28}" srcOrd="0" destOrd="0" presId="urn:microsoft.com/office/officeart/2005/8/layout/hProcess6"/>
    <dgm:cxn modelId="{A3E6B602-32A5-45A4-9D26-42EBD3486FF2}" type="presParOf" srcId="{EBD647F8-D8A3-41A7-A9BB-129AC37017A1}" destId="{581FDE75-C3A6-48F8-8BA9-DC3603F3F86B}" srcOrd="1" destOrd="0" presId="urn:microsoft.com/office/officeart/2005/8/layout/hProcess6"/>
    <dgm:cxn modelId="{EA968053-D5D2-447A-BEA3-37A1257E7E7D}" type="presParOf" srcId="{EBD647F8-D8A3-41A7-A9BB-129AC37017A1}" destId="{0EF330C9-4F8E-4DB9-86DA-174A375DCD9B}" srcOrd="2" destOrd="0" presId="urn:microsoft.com/office/officeart/2005/8/layout/hProcess6"/>
    <dgm:cxn modelId="{300F6EBA-A807-4BCB-903C-40D0B4709D37}" type="presParOf" srcId="{EBD647F8-D8A3-41A7-A9BB-129AC37017A1}" destId="{92BF347B-E5C0-4211-B41B-37ACC1765B0B}" srcOrd="3" destOrd="0" presId="urn:microsoft.com/office/officeart/2005/8/layout/hProcess6"/>
    <dgm:cxn modelId="{B68E0401-BB07-44AE-BBFA-770ECC76CBF2}" type="presParOf" srcId="{9D1E27B9-27D0-4EA6-9303-F62A8D2D4B34}" destId="{6BE822AB-5A8B-4C48-8F8C-F772F770EF88}" srcOrd="5" destOrd="0" presId="urn:microsoft.com/office/officeart/2005/8/layout/hProcess6"/>
    <dgm:cxn modelId="{0627C6C8-AFA7-4FEF-A239-B6429721189D}" type="presParOf" srcId="{9D1E27B9-27D0-4EA6-9303-F62A8D2D4B34}" destId="{141FB01C-E256-4DF1-8C67-E659C78E076F}" srcOrd="6" destOrd="0" presId="urn:microsoft.com/office/officeart/2005/8/layout/hProcess6"/>
    <dgm:cxn modelId="{F14C4283-90EF-4FA4-B3AB-41610C28986C}" type="presParOf" srcId="{141FB01C-E256-4DF1-8C67-E659C78E076F}" destId="{C47E7C33-26BB-40AD-B1FF-BAC2711B8F93}" srcOrd="0" destOrd="0" presId="urn:microsoft.com/office/officeart/2005/8/layout/hProcess6"/>
    <dgm:cxn modelId="{7B907002-BFCE-4A64-BAED-793F4ACFCBAE}" type="presParOf" srcId="{141FB01C-E256-4DF1-8C67-E659C78E076F}" destId="{72D5B4BB-3AA9-4186-94F1-041E22AF1D90}" srcOrd="1" destOrd="0" presId="urn:microsoft.com/office/officeart/2005/8/layout/hProcess6"/>
    <dgm:cxn modelId="{DA131190-A119-4CDD-9451-7C24CB389E09}" type="presParOf" srcId="{141FB01C-E256-4DF1-8C67-E659C78E076F}" destId="{844B7F9E-726E-40E3-8590-1408E09C238E}" srcOrd="2" destOrd="0" presId="urn:microsoft.com/office/officeart/2005/8/layout/hProcess6"/>
    <dgm:cxn modelId="{B212543D-44E3-4B7B-AA48-0742EDFF04D6}" type="presParOf" srcId="{141FB01C-E256-4DF1-8C67-E659C78E076F}" destId="{F84C46EE-2A3B-41C0-9503-67C8052FBB4F}" srcOrd="3" destOrd="0" presId="urn:microsoft.com/office/officeart/2005/8/layout/hProcess6"/>
    <dgm:cxn modelId="{349DEDB0-6791-467F-AF09-D40DF267E1E0}" type="presParOf" srcId="{9D1E27B9-27D0-4EA6-9303-F62A8D2D4B34}" destId="{B25C1115-B679-4B23-B283-4917A9E78F7D}" srcOrd="7" destOrd="0" presId="urn:microsoft.com/office/officeart/2005/8/layout/hProcess6"/>
    <dgm:cxn modelId="{518AEFE4-C025-425B-95AD-B229FCB43AE8}" type="presParOf" srcId="{9D1E27B9-27D0-4EA6-9303-F62A8D2D4B34}" destId="{1C79CF5C-5BFC-469F-8278-FFCC2DDB0F7C}" srcOrd="8" destOrd="0" presId="urn:microsoft.com/office/officeart/2005/8/layout/hProcess6"/>
    <dgm:cxn modelId="{252745FC-39F6-49AA-A972-A6CFBE3D5245}" type="presParOf" srcId="{1C79CF5C-5BFC-469F-8278-FFCC2DDB0F7C}" destId="{EA517451-E77A-4793-911F-E482EE0C9495}" srcOrd="0" destOrd="0" presId="urn:microsoft.com/office/officeart/2005/8/layout/hProcess6"/>
    <dgm:cxn modelId="{B270133D-AA03-4D1C-A235-4E8702F44815}" type="presParOf" srcId="{1C79CF5C-5BFC-469F-8278-FFCC2DDB0F7C}" destId="{24359240-71B1-4251-A89D-EE116CE010D7}" srcOrd="1" destOrd="0" presId="urn:microsoft.com/office/officeart/2005/8/layout/hProcess6"/>
    <dgm:cxn modelId="{FE5A2D2F-54BC-4EC4-93BC-729B99B3FBB5}" type="presParOf" srcId="{1C79CF5C-5BFC-469F-8278-FFCC2DDB0F7C}" destId="{67F558DE-A5F2-40E4-9DEE-2078F8138A8A}" srcOrd="2" destOrd="0" presId="urn:microsoft.com/office/officeart/2005/8/layout/hProcess6"/>
    <dgm:cxn modelId="{048BB082-01D4-4D40-AA9C-133FCC95F2F5}" type="presParOf" srcId="{1C79CF5C-5BFC-469F-8278-FFCC2DDB0F7C}" destId="{B638DB12-E47B-4B02-A604-87472E628FE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9BF559-54F2-4BEF-B4F5-CD987369EEE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6EFD22B4-52CB-47BF-B6B1-E3229CB21015}">
      <dgm:prSet phldrT="[Text]"/>
      <dgm:spPr/>
      <dgm:t>
        <a:bodyPr/>
        <a:lstStyle/>
        <a:p>
          <a:r>
            <a:rPr lang="sv-SE" dirty="0"/>
            <a:t>3000 kvm produktion och lager</a:t>
          </a:r>
        </a:p>
      </dgm:t>
    </dgm:pt>
    <dgm:pt modelId="{996920DE-CF46-4BF9-B39E-EFA03623B9EE}" type="parTrans" cxnId="{96AAF3FB-B219-4D59-B1FA-8933E7570977}">
      <dgm:prSet/>
      <dgm:spPr/>
      <dgm:t>
        <a:bodyPr/>
        <a:lstStyle/>
        <a:p>
          <a:endParaRPr lang="sv-SE"/>
        </a:p>
      </dgm:t>
    </dgm:pt>
    <dgm:pt modelId="{F606CD3F-0E5C-42BC-8CDC-A6FD896D6C89}" type="sibTrans" cxnId="{96AAF3FB-B219-4D59-B1FA-8933E7570977}">
      <dgm:prSet/>
      <dgm:spPr/>
      <dgm:t>
        <a:bodyPr/>
        <a:lstStyle/>
        <a:p>
          <a:endParaRPr lang="sv-SE"/>
        </a:p>
      </dgm:t>
    </dgm:pt>
    <dgm:pt modelId="{76EDE458-0528-4531-913E-3AD8D9FB4F87}">
      <dgm:prSet phldrT="[Text]"/>
      <dgm:spPr/>
      <dgm:t>
        <a:bodyPr/>
        <a:lstStyle/>
        <a:p>
          <a:r>
            <a:rPr lang="sv-SE" dirty="0"/>
            <a:t>400 kvm kontor och personalutrymme</a:t>
          </a:r>
        </a:p>
      </dgm:t>
    </dgm:pt>
    <dgm:pt modelId="{8D6BB290-7488-4268-8876-8D3BFF540436}" type="parTrans" cxnId="{C613D2DD-0B86-4D5E-B3EC-2511608653D0}">
      <dgm:prSet/>
      <dgm:spPr/>
      <dgm:t>
        <a:bodyPr/>
        <a:lstStyle/>
        <a:p>
          <a:endParaRPr lang="sv-SE"/>
        </a:p>
      </dgm:t>
    </dgm:pt>
    <dgm:pt modelId="{11E0A1E0-737C-44B0-A752-05991EAF2ABE}" type="sibTrans" cxnId="{C613D2DD-0B86-4D5E-B3EC-2511608653D0}">
      <dgm:prSet/>
      <dgm:spPr/>
      <dgm:t>
        <a:bodyPr/>
        <a:lstStyle/>
        <a:p>
          <a:endParaRPr lang="sv-SE"/>
        </a:p>
      </dgm:t>
    </dgm:pt>
    <dgm:pt modelId="{A50C1BA1-BAE2-4782-AC19-5889139B4E67}">
      <dgm:prSet phldrT="[Text]"/>
      <dgm:spPr/>
      <dgm:t>
        <a:bodyPr/>
        <a:lstStyle/>
        <a:p>
          <a:r>
            <a:rPr lang="sv-SE" dirty="0"/>
            <a:t>Flyttade dryg 350 ton maskiner &amp; material</a:t>
          </a:r>
        </a:p>
      </dgm:t>
    </dgm:pt>
    <dgm:pt modelId="{DE7522BD-0CF8-4D98-83E2-66FDB21C4B2C}" type="parTrans" cxnId="{3A0B78BE-131A-4417-A97E-5AA00242D899}">
      <dgm:prSet/>
      <dgm:spPr/>
      <dgm:t>
        <a:bodyPr/>
        <a:lstStyle/>
        <a:p>
          <a:endParaRPr lang="sv-SE"/>
        </a:p>
      </dgm:t>
    </dgm:pt>
    <dgm:pt modelId="{52C12176-C9C5-4FAC-BDB4-BD37D272332B}" type="sibTrans" cxnId="{3A0B78BE-131A-4417-A97E-5AA00242D899}">
      <dgm:prSet/>
      <dgm:spPr/>
      <dgm:t>
        <a:bodyPr/>
        <a:lstStyle/>
        <a:p>
          <a:endParaRPr lang="sv-SE"/>
        </a:p>
      </dgm:t>
    </dgm:pt>
    <dgm:pt modelId="{3402A360-1D9D-41A1-A7CF-075CAFC9C054}" type="pres">
      <dgm:prSet presAssocID="{A19BF559-54F2-4BEF-B4F5-CD987369EEEB}" presName="diagram" presStyleCnt="0">
        <dgm:presLayoutVars>
          <dgm:dir/>
          <dgm:resizeHandles val="exact"/>
        </dgm:presLayoutVars>
      </dgm:prSet>
      <dgm:spPr/>
    </dgm:pt>
    <dgm:pt modelId="{132FFFF1-48E7-461B-98D2-B876BF92621D}" type="pres">
      <dgm:prSet presAssocID="{6EFD22B4-52CB-47BF-B6B1-E3229CB21015}" presName="node" presStyleLbl="node1" presStyleIdx="0" presStyleCnt="3">
        <dgm:presLayoutVars>
          <dgm:bulletEnabled val="1"/>
        </dgm:presLayoutVars>
      </dgm:prSet>
      <dgm:spPr/>
    </dgm:pt>
    <dgm:pt modelId="{3221E03C-5B97-4716-B30A-68CD715F18DC}" type="pres">
      <dgm:prSet presAssocID="{F606CD3F-0E5C-42BC-8CDC-A6FD896D6C89}" presName="sibTrans" presStyleCnt="0"/>
      <dgm:spPr/>
    </dgm:pt>
    <dgm:pt modelId="{6190A5DA-20F9-4F2D-AC00-575CA767602D}" type="pres">
      <dgm:prSet presAssocID="{76EDE458-0528-4531-913E-3AD8D9FB4F87}" presName="node" presStyleLbl="node1" presStyleIdx="1" presStyleCnt="3">
        <dgm:presLayoutVars>
          <dgm:bulletEnabled val="1"/>
        </dgm:presLayoutVars>
      </dgm:prSet>
      <dgm:spPr/>
    </dgm:pt>
    <dgm:pt modelId="{3FBA3B0A-A7D9-4082-9234-FFC06AA15A0C}" type="pres">
      <dgm:prSet presAssocID="{11E0A1E0-737C-44B0-A752-05991EAF2ABE}" presName="sibTrans" presStyleCnt="0"/>
      <dgm:spPr/>
    </dgm:pt>
    <dgm:pt modelId="{3D5F3357-DB3A-4CF0-ACE2-88BE4BCC8018}" type="pres">
      <dgm:prSet presAssocID="{A50C1BA1-BAE2-4782-AC19-5889139B4E67}" presName="node" presStyleLbl="node1" presStyleIdx="2" presStyleCnt="3">
        <dgm:presLayoutVars>
          <dgm:bulletEnabled val="1"/>
        </dgm:presLayoutVars>
      </dgm:prSet>
      <dgm:spPr/>
    </dgm:pt>
  </dgm:ptLst>
  <dgm:cxnLst>
    <dgm:cxn modelId="{F58E0902-F54B-4339-B20D-B73B31C0F3F1}" type="presOf" srcId="{A50C1BA1-BAE2-4782-AC19-5889139B4E67}" destId="{3D5F3357-DB3A-4CF0-ACE2-88BE4BCC8018}" srcOrd="0" destOrd="0" presId="urn:microsoft.com/office/officeart/2005/8/layout/default"/>
    <dgm:cxn modelId="{9E2A2808-B3B0-4B44-A902-D37F0D144114}" type="presOf" srcId="{6EFD22B4-52CB-47BF-B6B1-E3229CB21015}" destId="{132FFFF1-48E7-461B-98D2-B876BF92621D}" srcOrd="0" destOrd="0" presId="urn:microsoft.com/office/officeart/2005/8/layout/default"/>
    <dgm:cxn modelId="{4828DA20-ABE9-4089-9EDE-6745F44BF1D0}" type="presOf" srcId="{A19BF559-54F2-4BEF-B4F5-CD987369EEEB}" destId="{3402A360-1D9D-41A1-A7CF-075CAFC9C054}" srcOrd="0" destOrd="0" presId="urn:microsoft.com/office/officeart/2005/8/layout/default"/>
    <dgm:cxn modelId="{3812674E-1EC6-4448-8A25-F1A70E36D81B}" type="presOf" srcId="{76EDE458-0528-4531-913E-3AD8D9FB4F87}" destId="{6190A5DA-20F9-4F2D-AC00-575CA767602D}" srcOrd="0" destOrd="0" presId="urn:microsoft.com/office/officeart/2005/8/layout/default"/>
    <dgm:cxn modelId="{3A0B78BE-131A-4417-A97E-5AA00242D899}" srcId="{A19BF559-54F2-4BEF-B4F5-CD987369EEEB}" destId="{A50C1BA1-BAE2-4782-AC19-5889139B4E67}" srcOrd="2" destOrd="0" parTransId="{DE7522BD-0CF8-4D98-83E2-66FDB21C4B2C}" sibTransId="{52C12176-C9C5-4FAC-BDB4-BD37D272332B}"/>
    <dgm:cxn modelId="{C613D2DD-0B86-4D5E-B3EC-2511608653D0}" srcId="{A19BF559-54F2-4BEF-B4F5-CD987369EEEB}" destId="{76EDE458-0528-4531-913E-3AD8D9FB4F87}" srcOrd="1" destOrd="0" parTransId="{8D6BB290-7488-4268-8876-8D3BFF540436}" sibTransId="{11E0A1E0-737C-44B0-A752-05991EAF2ABE}"/>
    <dgm:cxn modelId="{96AAF3FB-B219-4D59-B1FA-8933E7570977}" srcId="{A19BF559-54F2-4BEF-B4F5-CD987369EEEB}" destId="{6EFD22B4-52CB-47BF-B6B1-E3229CB21015}" srcOrd="0" destOrd="0" parTransId="{996920DE-CF46-4BF9-B39E-EFA03623B9EE}" sibTransId="{F606CD3F-0E5C-42BC-8CDC-A6FD896D6C89}"/>
    <dgm:cxn modelId="{CF22D6D6-1AD7-4420-89C5-F0B632DFB759}" type="presParOf" srcId="{3402A360-1D9D-41A1-A7CF-075CAFC9C054}" destId="{132FFFF1-48E7-461B-98D2-B876BF92621D}" srcOrd="0" destOrd="0" presId="urn:microsoft.com/office/officeart/2005/8/layout/default"/>
    <dgm:cxn modelId="{F736B652-995F-45DD-A0F5-40EBCDA53E0F}" type="presParOf" srcId="{3402A360-1D9D-41A1-A7CF-075CAFC9C054}" destId="{3221E03C-5B97-4716-B30A-68CD715F18DC}" srcOrd="1" destOrd="0" presId="urn:microsoft.com/office/officeart/2005/8/layout/default"/>
    <dgm:cxn modelId="{3FA4E827-0B9B-4A2F-95E6-94D8C5209802}" type="presParOf" srcId="{3402A360-1D9D-41A1-A7CF-075CAFC9C054}" destId="{6190A5DA-20F9-4F2D-AC00-575CA767602D}" srcOrd="2" destOrd="0" presId="urn:microsoft.com/office/officeart/2005/8/layout/default"/>
    <dgm:cxn modelId="{0D75B35C-6A95-4FD0-8530-A77B82600F3D}" type="presParOf" srcId="{3402A360-1D9D-41A1-A7CF-075CAFC9C054}" destId="{3FBA3B0A-A7D9-4082-9234-FFC06AA15A0C}" srcOrd="3" destOrd="0" presId="urn:microsoft.com/office/officeart/2005/8/layout/default"/>
    <dgm:cxn modelId="{1E01545D-8071-4647-B308-C975D5BD0191}" type="presParOf" srcId="{3402A360-1D9D-41A1-A7CF-075CAFC9C054}" destId="{3D5F3357-DB3A-4CF0-ACE2-88BE4BCC801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9BF559-54F2-4BEF-B4F5-CD987369EEE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6EFD22B4-52CB-47BF-B6B1-E3229CB21015}">
      <dgm:prSet phldrT="[Text]"/>
      <dgm:spPr/>
      <dgm:t>
        <a:bodyPr/>
        <a:lstStyle/>
        <a:p>
          <a:r>
            <a:rPr lang="sv-SE" dirty="0"/>
            <a:t>30 % mer tillverkningsyta</a:t>
          </a:r>
        </a:p>
      </dgm:t>
    </dgm:pt>
    <dgm:pt modelId="{996920DE-CF46-4BF9-B39E-EFA03623B9EE}" type="parTrans" cxnId="{96AAF3FB-B219-4D59-B1FA-8933E7570977}">
      <dgm:prSet/>
      <dgm:spPr/>
      <dgm:t>
        <a:bodyPr/>
        <a:lstStyle/>
        <a:p>
          <a:endParaRPr lang="sv-SE"/>
        </a:p>
      </dgm:t>
    </dgm:pt>
    <dgm:pt modelId="{F606CD3F-0E5C-42BC-8CDC-A6FD896D6C89}" type="sibTrans" cxnId="{96AAF3FB-B219-4D59-B1FA-8933E7570977}">
      <dgm:prSet/>
      <dgm:spPr/>
      <dgm:t>
        <a:bodyPr/>
        <a:lstStyle/>
        <a:p>
          <a:endParaRPr lang="sv-SE"/>
        </a:p>
      </dgm:t>
    </dgm:pt>
    <dgm:pt modelId="{76EDE458-0528-4531-913E-3AD8D9FB4F87}">
      <dgm:prSet phldrT="[Text]"/>
      <dgm:spPr/>
      <dgm:t>
        <a:bodyPr/>
        <a:lstStyle/>
        <a:p>
          <a:r>
            <a:rPr lang="sv-SE" dirty="0"/>
            <a:t>Helt ny svetsverkstad med ny filteranläggning</a:t>
          </a:r>
        </a:p>
      </dgm:t>
    </dgm:pt>
    <dgm:pt modelId="{8D6BB290-7488-4268-8876-8D3BFF540436}" type="parTrans" cxnId="{C613D2DD-0B86-4D5E-B3EC-2511608653D0}">
      <dgm:prSet/>
      <dgm:spPr/>
      <dgm:t>
        <a:bodyPr/>
        <a:lstStyle/>
        <a:p>
          <a:endParaRPr lang="sv-SE"/>
        </a:p>
      </dgm:t>
    </dgm:pt>
    <dgm:pt modelId="{11E0A1E0-737C-44B0-A752-05991EAF2ABE}" type="sibTrans" cxnId="{C613D2DD-0B86-4D5E-B3EC-2511608653D0}">
      <dgm:prSet/>
      <dgm:spPr/>
      <dgm:t>
        <a:bodyPr/>
        <a:lstStyle/>
        <a:p>
          <a:endParaRPr lang="sv-SE"/>
        </a:p>
      </dgm:t>
    </dgm:pt>
    <dgm:pt modelId="{A50C1BA1-BAE2-4782-AC19-5889139B4E67}">
      <dgm:prSet phldrT="[Text]"/>
      <dgm:spPr/>
      <dgm:t>
        <a:bodyPr/>
        <a:lstStyle/>
        <a:p>
          <a:r>
            <a:rPr lang="sv-SE" dirty="0"/>
            <a:t>Rakare flöde i produktionen</a:t>
          </a:r>
        </a:p>
      </dgm:t>
    </dgm:pt>
    <dgm:pt modelId="{DE7522BD-0CF8-4D98-83E2-66FDB21C4B2C}" type="parTrans" cxnId="{3A0B78BE-131A-4417-A97E-5AA00242D899}">
      <dgm:prSet/>
      <dgm:spPr/>
      <dgm:t>
        <a:bodyPr/>
        <a:lstStyle/>
        <a:p>
          <a:endParaRPr lang="sv-SE"/>
        </a:p>
      </dgm:t>
    </dgm:pt>
    <dgm:pt modelId="{52C12176-C9C5-4FAC-BDB4-BD37D272332B}" type="sibTrans" cxnId="{3A0B78BE-131A-4417-A97E-5AA00242D899}">
      <dgm:prSet/>
      <dgm:spPr/>
      <dgm:t>
        <a:bodyPr/>
        <a:lstStyle/>
        <a:p>
          <a:endParaRPr lang="sv-SE"/>
        </a:p>
      </dgm:t>
    </dgm:pt>
    <dgm:pt modelId="{488E0037-9861-4C82-9D4B-4F7B3EB34059}">
      <dgm:prSet phldrT="[Text]"/>
      <dgm:spPr/>
      <dgm:t>
        <a:bodyPr/>
        <a:lstStyle/>
        <a:p>
          <a:r>
            <a:rPr lang="sv-SE" dirty="0"/>
            <a:t>Uthyrning av delar av lokalen</a:t>
          </a:r>
        </a:p>
      </dgm:t>
    </dgm:pt>
    <dgm:pt modelId="{AB8C0022-F493-4AA5-8E1C-685ABA40D8EB}" type="parTrans" cxnId="{6036D477-E688-45D3-9A6D-9E5341E86093}">
      <dgm:prSet/>
      <dgm:spPr/>
      <dgm:t>
        <a:bodyPr/>
        <a:lstStyle/>
        <a:p>
          <a:endParaRPr lang="sv-SE"/>
        </a:p>
      </dgm:t>
    </dgm:pt>
    <dgm:pt modelId="{88DBA518-DC62-4F0A-BD13-8CA580F19320}" type="sibTrans" cxnId="{6036D477-E688-45D3-9A6D-9E5341E86093}">
      <dgm:prSet/>
      <dgm:spPr/>
      <dgm:t>
        <a:bodyPr/>
        <a:lstStyle/>
        <a:p>
          <a:endParaRPr lang="sv-SE"/>
        </a:p>
      </dgm:t>
    </dgm:pt>
    <dgm:pt modelId="{3402A360-1D9D-41A1-A7CF-075CAFC9C054}" type="pres">
      <dgm:prSet presAssocID="{A19BF559-54F2-4BEF-B4F5-CD987369EEEB}" presName="diagram" presStyleCnt="0">
        <dgm:presLayoutVars>
          <dgm:dir/>
          <dgm:resizeHandles val="exact"/>
        </dgm:presLayoutVars>
      </dgm:prSet>
      <dgm:spPr/>
    </dgm:pt>
    <dgm:pt modelId="{132FFFF1-48E7-461B-98D2-B876BF92621D}" type="pres">
      <dgm:prSet presAssocID="{6EFD22B4-52CB-47BF-B6B1-E3229CB21015}" presName="node" presStyleLbl="node1" presStyleIdx="0" presStyleCnt="4">
        <dgm:presLayoutVars>
          <dgm:bulletEnabled val="1"/>
        </dgm:presLayoutVars>
      </dgm:prSet>
      <dgm:spPr/>
    </dgm:pt>
    <dgm:pt modelId="{3221E03C-5B97-4716-B30A-68CD715F18DC}" type="pres">
      <dgm:prSet presAssocID="{F606CD3F-0E5C-42BC-8CDC-A6FD896D6C89}" presName="sibTrans" presStyleCnt="0"/>
      <dgm:spPr/>
    </dgm:pt>
    <dgm:pt modelId="{6190A5DA-20F9-4F2D-AC00-575CA767602D}" type="pres">
      <dgm:prSet presAssocID="{76EDE458-0528-4531-913E-3AD8D9FB4F87}" presName="node" presStyleLbl="node1" presStyleIdx="1" presStyleCnt="4">
        <dgm:presLayoutVars>
          <dgm:bulletEnabled val="1"/>
        </dgm:presLayoutVars>
      </dgm:prSet>
      <dgm:spPr/>
    </dgm:pt>
    <dgm:pt modelId="{3FBA3B0A-A7D9-4082-9234-FFC06AA15A0C}" type="pres">
      <dgm:prSet presAssocID="{11E0A1E0-737C-44B0-A752-05991EAF2ABE}" presName="sibTrans" presStyleCnt="0"/>
      <dgm:spPr/>
    </dgm:pt>
    <dgm:pt modelId="{3D5F3357-DB3A-4CF0-ACE2-88BE4BCC8018}" type="pres">
      <dgm:prSet presAssocID="{A50C1BA1-BAE2-4782-AC19-5889139B4E67}" presName="node" presStyleLbl="node1" presStyleIdx="2" presStyleCnt="4">
        <dgm:presLayoutVars>
          <dgm:bulletEnabled val="1"/>
        </dgm:presLayoutVars>
      </dgm:prSet>
      <dgm:spPr/>
    </dgm:pt>
    <dgm:pt modelId="{901B6B16-6436-4B6E-B4A5-C3F3C5138D91}" type="pres">
      <dgm:prSet presAssocID="{52C12176-C9C5-4FAC-BDB4-BD37D272332B}" presName="sibTrans" presStyleCnt="0"/>
      <dgm:spPr/>
    </dgm:pt>
    <dgm:pt modelId="{D1CC54D0-CEC4-457C-8A80-10EA355B4469}" type="pres">
      <dgm:prSet presAssocID="{488E0037-9861-4C82-9D4B-4F7B3EB34059}" presName="node" presStyleLbl="node1" presStyleIdx="3" presStyleCnt="4">
        <dgm:presLayoutVars>
          <dgm:bulletEnabled val="1"/>
        </dgm:presLayoutVars>
      </dgm:prSet>
      <dgm:spPr/>
    </dgm:pt>
  </dgm:ptLst>
  <dgm:cxnLst>
    <dgm:cxn modelId="{F58E0902-F54B-4339-B20D-B73B31C0F3F1}" type="presOf" srcId="{A50C1BA1-BAE2-4782-AC19-5889139B4E67}" destId="{3D5F3357-DB3A-4CF0-ACE2-88BE4BCC8018}" srcOrd="0" destOrd="0" presId="urn:microsoft.com/office/officeart/2005/8/layout/default"/>
    <dgm:cxn modelId="{9E2A2808-B3B0-4B44-A902-D37F0D144114}" type="presOf" srcId="{6EFD22B4-52CB-47BF-B6B1-E3229CB21015}" destId="{132FFFF1-48E7-461B-98D2-B876BF92621D}" srcOrd="0" destOrd="0" presId="urn:microsoft.com/office/officeart/2005/8/layout/default"/>
    <dgm:cxn modelId="{4828DA20-ABE9-4089-9EDE-6745F44BF1D0}" type="presOf" srcId="{A19BF559-54F2-4BEF-B4F5-CD987369EEEB}" destId="{3402A360-1D9D-41A1-A7CF-075CAFC9C054}" srcOrd="0" destOrd="0" presId="urn:microsoft.com/office/officeart/2005/8/layout/default"/>
    <dgm:cxn modelId="{3812674E-1EC6-4448-8A25-F1A70E36D81B}" type="presOf" srcId="{76EDE458-0528-4531-913E-3AD8D9FB4F87}" destId="{6190A5DA-20F9-4F2D-AC00-575CA767602D}" srcOrd="0" destOrd="0" presId="urn:microsoft.com/office/officeart/2005/8/layout/default"/>
    <dgm:cxn modelId="{6036D477-E688-45D3-9A6D-9E5341E86093}" srcId="{A19BF559-54F2-4BEF-B4F5-CD987369EEEB}" destId="{488E0037-9861-4C82-9D4B-4F7B3EB34059}" srcOrd="3" destOrd="0" parTransId="{AB8C0022-F493-4AA5-8E1C-685ABA40D8EB}" sibTransId="{88DBA518-DC62-4F0A-BD13-8CA580F19320}"/>
    <dgm:cxn modelId="{42A730A7-CFFD-43A7-9AAA-2FD9014CB416}" type="presOf" srcId="{488E0037-9861-4C82-9D4B-4F7B3EB34059}" destId="{D1CC54D0-CEC4-457C-8A80-10EA355B4469}" srcOrd="0" destOrd="0" presId="urn:microsoft.com/office/officeart/2005/8/layout/default"/>
    <dgm:cxn modelId="{3A0B78BE-131A-4417-A97E-5AA00242D899}" srcId="{A19BF559-54F2-4BEF-B4F5-CD987369EEEB}" destId="{A50C1BA1-BAE2-4782-AC19-5889139B4E67}" srcOrd="2" destOrd="0" parTransId="{DE7522BD-0CF8-4D98-83E2-66FDB21C4B2C}" sibTransId="{52C12176-C9C5-4FAC-BDB4-BD37D272332B}"/>
    <dgm:cxn modelId="{C613D2DD-0B86-4D5E-B3EC-2511608653D0}" srcId="{A19BF559-54F2-4BEF-B4F5-CD987369EEEB}" destId="{76EDE458-0528-4531-913E-3AD8D9FB4F87}" srcOrd="1" destOrd="0" parTransId="{8D6BB290-7488-4268-8876-8D3BFF540436}" sibTransId="{11E0A1E0-737C-44B0-A752-05991EAF2ABE}"/>
    <dgm:cxn modelId="{96AAF3FB-B219-4D59-B1FA-8933E7570977}" srcId="{A19BF559-54F2-4BEF-B4F5-CD987369EEEB}" destId="{6EFD22B4-52CB-47BF-B6B1-E3229CB21015}" srcOrd="0" destOrd="0" parTransId="{996920DE-CF46-4BF9-B39E-EFA03623B9EE}" sibTransId="{F606CD3F-0E5C-42BC-8CDC-A6FD896D6C89}"/>
    <dgm:cxn modelId="{CF22D6D6-1AD7-4420-89C5-F0B632DFB759}" type="presParOf" srcId="{3402A360-1D9D-41A1-A7CF-075CAFC9C054}" destId="{132FFFF1-48E7-461B-98D2-B876BF92621D}" srcOrd="0" destOrd="0" presId="urn:microsoft.com/office/officeart/2005/8/layout/default"/>
    <dgm:cxn modelId="{F736B652-995F-45DD-A0F5-40EBCDA53E0F}" type="presParOf" srcId="{3402A360-1D9D-41A1-A7CF-075CAFC9C054}" destId="{3221E03C-5B97-4716-B30A-68CD715F18DC}" srcOrd="1" destOrd="0" presId="urn:microsoft.com/office/officeart/2005/8/layout/default"/>
    <dgm:cxn modelId="{3FA4E827-0B9B-4A2F-95E6-94D8C5209802}" type="presParOf" srcId="{3402A360-1D9D-41A1-A7CF-075CAFC9C054}" destId="{6190A5DA-20F9-4F2D-AC00-575CA767602D}" srcOrd="2" destOrd="0" presId="urn:microsoft.com/office/officeart/2005/8/layout/default"/>
    <dgm:cxn modelId="{0D75B35C-6A95-4FD0-8530-A77B82600F3D}" type="presParOf" srcId="{3402A360-1D9D-41A1-A7CF-075CAFC9C054}" destId="{3FBA3B0A-A7D9-4082-9234-FFC06AA15A0C}" srcOrd="3" destOrd="0" presId="urn:microsoft.com/office/officeart/2005/8/layout/default"/>
    <dgm:cxn modelId="{1E01545D-8071-4647-B308-C975D5BD0191}" type="presParOf" srcId="{3402A360-1D9D-41A1-A7CF-075CAFC9C054}" destId="{3D5F3357-DB3A-4CF0-ACE2-88BE4BCC8018}" srcOrd="4" destOrd="0" presId="urn:microsoft.com/office/officeart/2005/8/layout/default"/>
    <dgm:cxn modelId="{DDDF6307-A0F8-432F-864B-16D59E096E31}" type="presParOf" srcId="{3402A360-1D9D-41A1-A7CF-075CAFC9C054}" destId="{901B6B16-6436-4B6E-B4A5-C3F3C5138D91}" srcOrd="5" destOrd="0" presId="urn:microsoft.com/office/officeart/2005/8/layout/default"/>
    <dgm:cxn modelId="{BF1F9F7F-2526-409F-A0AD-A57D4B137846}" type="presParOf" srcId="{3402A360-1D9D-41A1-A7CF-075CAFC9C054}" destId="{D1CC54D0-CEC4-457C-8A80-10EA355B446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6C6768-7FD6-466F-80E2-346182C4EE8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22AECEE-D626-4556-8603-0C8BFEF87760}">
      <dgm:prSet phldrT="[Text]"/>
      <dgm:spPr/>
      <dgm:t>
        <a:bodyPr/>
        <a:lstStyle/>
        <a:p>
          <a:r>
            <a:rPr lang="sv-SE" dirty="0"/>
            <a:t>2014</a:t>
          </a:r>
        </a:p>
      </dgm:t>
    </dgm:pt>
    <dgm:pt modelId="{021507AA-A948-4792-91F9-04CDCF40B063}" type="parTrans" cxnId="{A2E060BA-747E-49CD-95A4-6607472B7E5C}">
      <dgm:prSet/>
      <dgm:spPr/>
      <dgm:t>
        <a:bodyPr/>
        <a:lstStyle/>
        <a:p>
          <a:endParaRPr lang="sv-SE"/>
        </a:p>
      </dgm:t>
    </dgm:pt>
    <dgm:pt modelId="{D7C51C59-B6ED-411D-A8BB-625CC4E42E0E}" type="sibTrans" cxnId="{A2E060BA-747E-49CD-95A4-6607472B7E5C}">
      <dgm:prSet/>
      <dgm:spPr/>
      <dgm:t>
        <a:bodyPr/>
        <a:lstStyle/>
        <a:p>
          <a:endParaRPr lang="sv-SE"/>
        </a:p>
      </dgm:t>
    </dgm:pt>
    <dgm:pt modelId="{53F52E9C-BE2B-4106-AE3A-3D13B67D5082}">
      <dgm:prSet phldrT="[Text]"/>
      <dgm:spPr/>
      <dgm:t>
        <a:bodyPr/>
        <a:lstStyle/>
        <a:p>
          <a:r>
            <a:rPr lang="sv-SE" dirty="0"/>
            <a:t>2017</a:t>
          </a:r>
        </a:p>
      </dgm:t>
    </dgm:pt>
    <dgm:pt modelId="{05F7A34C-8338-474E-81D5-C3449129CB8B}" type="parTrans" cxnId="{72195AA8-60EC-4986-84C1-788BFEFB97E2}">
      <dgm:prSet/>
      <dgm:spPr/>
      <dgm:t>
        <a:bodyPr/>
        <a:lstStyle/>
        <a:p>
          <a:endParaRPr lang="sv-SE"/>
        </a:p>
      </dgm:t>
    </dgm:pt>
    <dgm:pt modelId="{51EE4B07-3607-47B9-AE23-D97B4C6C9A0B}" type="sibTrans" cxnId="{72195AA8-60EC-4986-84C1-788BFEFB97E2}">
      <dgm:prSet/>
      <dgm:spPr/>
      <dgm:t>
        <a:bodyPr/>
        <a:lstStyle/>
        <a:p>
          <a:endParaRPr lang="sv-SE"/>
        </a:p>
      </dgm:t>
    </dgm:pt>
    <dgm:pt modelId="{1B674704-E655-4BB2-807E-5E5D5C694093}" type="pres">
      <dgm:prSet presAssocID="{A96C6768-7FD6-466F-80E2-346182C4EE8E}" presName="CompostProcess" presStyleCnt="0">
        <dgm:presLayoutVars>
          <dgm:dir/>
          <dgm:resizeHandles val="exact"/>
        </dgm:presLayoutVars>
      </dgm:prSet>
      <dgm:spPr/>
    </dgm:pt>
    <dgm:pt modelId="{128954E6-A618-40BD-9742-B103C5983C9E}" type="pres">
      <dgm:prSet presAssocID="{A96C6768-7FD6-466F-80E2-346182C4EE8E}" presName="arrow" presStyleLbl="bgShp" presStyleIdx="0" presStyleCnt="1" custScaleX="117647" custLinFactNeighborY="1384"/>
      <dgm:spPr/>
    </dgm:pt>
    <dgm:pt modelId="{244F4843-BBE2-42F8-B3C4-285C36EAEF57}" type="pres">
      <dgm:prSet presAssocID="{A96C6768-7FD6-466F-80E2-346182C4EE8E}" presName="linearProcess" presStyleCnt="0"/>
      <dgm:spPr/>
    </dgm:pt>
    <dgm:pt modelId="{7FE30110-06B0-4F57-AAC0-1E2C6F69D3AA}" type="pres">
      <dgm:prSet presAssocID="{222AECEE-D626-4556-8603-0C8BFEF87760}" presName="textNode" presStyleLbl="node1" presStyleIdx="0" presStyleCnt="2" custLinFactX="-28061" custLinFactNeighborX="-100000">
        <dgm:presLayoutVars>
          <dgm:bulletEnabled val="1"/>
        </dgm:presLayoutVars>
      </dgm:prSet>
      <dgm:spPr/>
    </dgm:pt>
    <dgm:pt modelId="{3E7009BD-F136-4ACC-BA41-1FF3FA214362}" type="pres">
      <dgm:prSet presAssocID="{D7C51C59-B6ED-411D-A8BB-625CC4E42E0E}" presName="sibTrans" presStyleCnt="0"/>
      <dgm:spPr/>
    </dgm:pt>
    <dgm:pt modelId="{BFBEC9ED-1819-4564-8E40-B03A8757A9C1}" type="pres">
      <dgm:prSet presAssocID="{53F52E9C-BE2B-4106-AE3A-3D13B67D5082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A3A7B209-5917-4564-A111-3600550EE104}" type="presOf" srcId="{222AECEE-D626-4556-8603-0C8BFEF87760}" destId="{7FE30110-06B0-4F57-AAC0-1E2C6F69D3AA}" srcOrd="0" destOrd="0" presId="urn:microsoft.com/office/officeart/2005/8/layout/hProcess9"/>
    <dgm:cxn modelId="{11A31179-753C-4469-BE1D-6B24D8C1A0C3}" type="presOf" srcId="{53F52E9C-BE2B-4106-AE3A-3D13B67D5082}" destId="{BFBEC9ED-1819-4564-8E40-B03A8757A9C1}" srcOrd="0" destOrd="0" presId="urn:microsoft.com/office/officeart/2005/8/layout/hProcess9"/>
    <dgm:cxn modelId="{72195AA8-60EC-4986-84C1-788BFEFB97E2}" srcId="{A96C6768-7FD6-466F-80E2-346182C4EE8E}" destId="{53F52E9C-BE2B-4106-AE3A-3D13B67D5082}" srcOrd="1" destOrd="0" parTransId="{05F7A34C-8338-474E-81D5-C3449129CB8B}" sibTransId="{51EE4B07-3607-47B9-AE23-D97B4C6C9A0B}"/>
    <dgm:cxn modelId="{CB0156AD-2CF7-45AC-A63A-3FE312F45ED2}" type="presOf" srcId="{A96C6768-7FD6-466F-80E2-346182C4EE8E}" destId="{1B674704-E655-4BB2-807E-5E5D5C694093}" srcOrd="0" destOrd="0" presId="urn:microsoft.com/office/officeart/2005/8/layout/hProcess9"/>
    <dgm:cxn modelId="{A2E060BA-747E-49CD-95A4-6607472B7E5C}" srcId="{A96C6768-7FD6-466F-80E2-346182C4EE8E}" destId="{222AECEE-D626-4556-8603-0C8BFEF87760}" srcOrd="0" destOrd="0" parTransId="{021507AA-A948-4792-91F9-04CDCF40B063}" sibTransId="{D7C51C59-B6ED-411D-A8BB-625CC4E42E0E}"/>
    <dgm:cxn modelId="{EB4397FC-1383-4D09-AEB3-5B36D96EAE7D}" type="presParOf" srcId="{1B674704-E655-4BB2-807E-5E5D5C694093}" destId="{128954E6-A618-40BD-9742-B103C5983C9E}" srcOrd="0" destOrd="0" presId="urn:microsoft.com/office/officeart/2005/8/layout/hProcess9"/>
    <dgm:cxn modelId="{ED4289D7-F52C-46B5-9C40-DF8F681A9313}" type="presParOf" srcId="{1B674704-E655-4BB2-807E-5E5D5C694093}" destId="{244F4843-BBE2-42F8-B3C4-285C36EAEF57}" srcOrd="1" destOrd="0" presId="urn:microsoft.com/office/officeart/2005/8/layout/hProcess9"/>
    <dgm:cxn modelId="{E200619F-3045-461B-91C0-9F7BC06944E5}" type="presParOf" srcId="{244F4843-BBE2-42F8-B3C4-285C36EAEF57}" destId="{7FE30110-06B0-4F57-AAC0-1E2C6F69D3AA}" srcOrd="0" destOrd="0" presId="urn:microsoft.com/office/officeart/2005/8/layout/hProcess9"/>
    <dgm:cxn modelId="{37EB8EA6-5350-41A9-B1D9-12CB9E9830BB}" type="presParOf" srcId="{244F4843-BBE2-42F8-B3C4-285C36EAEF57}" destId="{3E7009BD-F136-4ACC-BA41-1FF3FA214362}" srcOrd="1" destOrd="0" presId="urn:microsoft.com/office/officeart/2005/8/layout/hProcess9"/>
    <dgm:cxn modelId="{B682501D-E147-4554-89A3-FDB28340F3E2}" type="presParOf" srcId="{244F4843-BBE2-42F8-B3C4-285C36EAEF57}" destId="{BFBEC9ED-1819-4564-8E40-B03A8757A9C1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0FAF7C-716D-4F08-916F-DF2DFB73B08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59AE021A-8C5C-4678-AB96-B1F2F105D5B8}">
      <dgm:prSet phldrT="[Text]" custT="1"/>
      <dgm:spPr/>
      <dgm:t>
        <a:bodyPr/>
        <a:lstStyle/>
        <a:p>
          <a:r>
            <a:rPr lang="sv-SE" sz="3000" dirty="0"/>
            <a:t>Över 4000 artiklar i lager</a:t>
          </a:r>
        </a:p>
      </dgm:t>
    </dgm:pt>
    <dgm:pt modelId="{D0BF8141-A5A0-475E-9826-112443C04115}" type="parTrans" cxnId="{FE0766E5-E287-403E-9E95-72793FB565B8}">
      <dgm:prSet/>
      <dgm:spPr/>
      <dgm:t>
        <a:bodyPr/>
        <a:lstStyle/>
        <a:p>
          <a:endParaRPr lang="sv-SE"/>
        </a:p>
      </dgm:t>
    </dgm:pt>
    <dgm:pt modelId="{5B1D6533-81E3-4C3C-9852-0B384496F3FD}" type="sibTrans" cxnId="{FE0766E5-E287-403E-9E95-72793FB565B8}">
      <dgm:prSet/>
      <dgm:spPr/>
      <dgm:t>
        <a:bodyPr/>
        <a:lstStyle/>
        <a:p>
          <a:endParaRPr lang="sv-SE"/>
        </a:p>
      </dgm:t>
    </dgm:pt>
    <dgm:pt modelId="{E84ED686-B149-4F59-A853-0CA429D3D4E8}">
      <dgm:prSet phldrT="[Text]" custT="1"/>
      <dgm:spPr/>
      <dgm:t>
        <a:bodyPr/>
        <a:lstStyle/>
        <a:p>
          <a:r>
            <a:rPr lang="sv-SE" sz="3000" dirty="0"/>
            <a:t>120 ton tillverkning per månad</a:t>
          </a:r>
        </a:p>
      </dgm:t>
    </dgm:pt>
    <dgm:pt modelId="{AF7C066B-33E0-48EA-98DF-4A52125D343A}" type="parTrans" cxnId="{D72F166F-4120-4108-A8D2-6963918F094E}">
      <dgm:prSet/>
      <dgm:spPr/>
      <dgm:t>
        <a:bodyPr/>
        <a:lstStyle/>
        <a:p>
          <a:endParaRPr lang="sv-SE"/>
        </a:p>
      </dgm:t>
    </dgm:pt>
    <dgm:pt modelId="{E22A4D78-EAD1-47A7-B915-E492F4A3D1B8}" type="sibTrans" cxnId="{D72F166F-4120-4108-A8D2-6963918F094E}">
      <dgm:prSet/>
      <dgm:spPr/>
      <dgm:t>
        <a:bodyPr/>
        <a:lstStyle/>
        <a:p>
          <a:endParaRPr lang="sv-SE"/>
        </a:p>
      </dgm:t>
    </dgm:pt>
    <dgm:pt modelId="{FF83544D-D8CD-4FD7-93F8-31D1C8C4E1F1}">
      <dgm:prSet phldrT="[Text]" custT="1"/>
      <dgm:spPr/>
      <dgm:t>
        <a:bodyPr/>
        <a:lstStyle/>
        <a:p>
          <a:r>
            <a:rPr lang="sv-SE" sz="3000" dirty="0"/>
            <a:t>Montage o smide</a:t>
          </a:r>
        </a:p>
      </dgm:t>
    </dgm:pt>
    <dgm:pt modelId="{89949FDC-2330-4533-A4B8-0FA2E287AE60}" type="parTrans" cxnId="{26EA7D0C-B8F8-4A73-A371-5214FE174C67}">
      <dgm:prSet/>
      <dgm:spPr/>
      <dgm:t>
        <a:bodyPr/>
        <a:lstStyle/>
        <a:p>
          <a:endParaRPr lang="sv-SE"/>
        </a:p>
      </dgm:t>
    </dgm:pt>
    <dgm:pt modelId="{A1C406F2-5EBA-4702-967F-B66AAB53994A}" type="sibTrans" cxnId="{26EA7D0C-B8F8-4A73-A371-5214FE174C67}">
      <dgm:prSet/>
      <dgm:spPr/>
      <dgm:t>
        <a:bodyPr/>
        <a:lstStyle/>
        <a:p>
          <a:endParaRPr lang="sv-SE"/>
        </a:p>
      </dgm:t>
    </dgm:pt>
    <dgm:pt modelId="{16CD72E5-DBF7-43DE-8800-1F114F1AB78B}" type="pres">
      <dgm:prSet presAssocID="{6C0FAF7C-716D-4F08-916F-DF2DFB73B08A}" presName="diagram" presStyleCnt="0">
        <dgm:presLayoutVars>
          <dgm:dir/>
          <dgm:resizeHandles val="exact"/>
        </dgm:presLayoutVars>
      </dgm:prSet>
      <dgm:spPr/>
    </dgm:pt>
    <dgm:pt modelId="{E2D8F1F6-B947-432C-90E6-07B403A802E5}" type="pres">
      <dgm:prSet presAssocID="{59AE021A-8C5C-4678-AB96-B1F2F105D5B8}" presName="node" presStyleLbl="node1" presStyleIdx="0" presStyleCnt="3" custLinFactNeighborX="-15542" custLinFactNeighborY="-1580">
        <dgm:presLayoutVars>
          <dgm:bulletEnabled val="1"/>
        </dgm:presLayoutVars>
      </dgm:prSet>
      <dgm:spPr/>
    </dgm:pt>
    <dgm:pt modelId="{7DFA9CB6-A0E3-4DA9-9B74-485570F53040}" type="pres">
      <dgm:prSet presAssocID="{5B1D6533-81E3-4C3C-9852-0B384496F3FD}" presName="sibTrans" presStyleCnt="0"/>
      <dgm:spPr/>
    </dgm:pt>
    <dgm:pt modelId="{E7343AEE-C472-41AB-8203-FF5895401084}" type="pres">
      <dgm:prSet presAssocID="{E84ED686-B149-4F59-A853-0CA429D3D4E8}" presName="node" presStyleLbl="node1" presStyleIdx="1" presStyleCnt="3" custLinFactNeighborX="-15186" custLinFactNeighborY="-9406">
        <dgm:presLayoutVars>
          <dgm:bulletEnabled val="1"/>
        </dgm:presLayoutVars>
      </dgm:prSet>
      <dgm:spPr/>
    </dgm:pt>
    <dgm:pt modelId="{6E61579E-CE4F-4957-A943-F132F4D6F372}" type="pres">
      <dgm:prSet presAssocID="{E22A4D78-EAD1-47A7-B915-E492F4A3D1B8}" presName="sibTrans" presStyleCnt="0"/>
      <dgm:spPr/>
    </dgm:pt>
    <dgm:pt modelId="{F8D85DC2-3CBF-4D1B-AD6B-274732432E65}" type="pres">
      <dgm:prSet presAssocID="{FF83544D-D8CD-4FD7-93F8-31D1C8C4E1F1}" presName="node" presStyleLbl="node1" presStyleIdx="2" presStyleCnt="3" custScaleX="102889" custScaleY="94394" custLinFactNeighborX="-16661" custLinFactNeighborY="-20054">
        <dgm:presLayoutVars>
          <dgm:bulletEnabled val="1"/>
        </dgm:presLayoutVars>
      </dgm:prSet>
      <dgm:spPr/>
    </dgm:pt>
  </dgm:ptLst>
  <dgm:cxnLst>
    <dgm:cxn modelId="{26EA7D0C-B8F8-4A73-A371-5214FE174C67}" srcId="{6C0FAF7C-716D-4F08-916F-DF2DFB73B08A}" destId="{FF83544D-D8CD-4FD7-93F8-31D1C8C4E1F1}" srcOrd="2" destOrd="0" parTransId="{89949FDC-2330-4533-A4B8-0FA2E287AE60}" sibTransId="{A1C406F2-5EBA-4702-967F-B66AAB53994A}"/>
    <dgm:cxn modelId="{9FF5651B-0F4E-4C1D-8EDC-6D4F735F5B06}" type="presOf" srcId="{FF83544D-D8CD-4FD7-93F8-31D1C8C4E1F1}" destId="{F8D85DC2-3CBF-4D1B-AD6B-274732432E65}" srcOrd="0" destOrd="0" presId="urn:microsoft.com/office/officeart/2005/8/layout/default"/>
    <dgm:cxn modelId="{0CAB6549-3B17-425A-9CB8-25EDD57B4D0F}" type="presOf" srcId="{6C0FAF7C-716D-4F08-916F-DF2DFB73B08A}" destId="{16CD72E5-DBF7-43DE-8800-1F114F1AB78B}" srcOrd="0" destOrd="0" presId="urn:microsoft.com/office/officeart/2005/8/layout/default"/>
    <dgm:cxn modelId="{D72F166F-4120-4108-A8D2-6963918F094E}" srcId="{6C0FAF7C-716D-4F08-916F-DF2DFB73B08A}" destId="{E84ED686-B149-4F59-A853-0CA429D3D4E8}" srcOrd="1" destOrd="0" parTransId="{AF7C066B-33E0-48EA-98DF-4A52125D343A}" sibTransId="{E22A4D78-EAD1-47A7-B915-E492F4A3D1B8}"/>
    <dgm:cxn modelId="{8AAC2BE2-5436-4EE7-A5AD-8F5C476620DC}" type="presOf" srcId="{E84ED686-B149-4F59-A853-0CA429D3D4E8}" destId="{E7343AEE-C472-41AB-8203-FF5895401084}" srcOrd="0" destOrd="0" presId="urn:microsoft.com/office/officeart/2005/8/layout/default"/>
    <dgm:cxn modelId="{FE0766E5-E287-403E-9E95-72793FB565B8}" srcId="{6C0FAF7C-716D-4F08-916F-DF2DFB73B08A}" destId="{59AE021A-8C5C-4678-AB96-B1F2F105D5B8}" srcOrd="0" destOrd="0" parTransId="{D0BF8141-A5A0-475E-9826-112443C04115}" sibTransId="{5B1D6533-81E3-4C3C-9852-0B384496F3FD}"/>
    <dgm:cxn modelId="{BFCF1CF2-E08E-4D23-AA51-3202327D2597}" type="presOf" srcId="{59AE021A-8C5C-4678-AB96-B1F2F105D5B8}" destId="{E2D8F1F6-B947-432C-90E6-07B403A802E5}" srcOrd="0" destOrd="0" presId="urn:microsoft.com/office/officeart/2005/8/layout/default"/>
    <dgm:cxn modelId="{03FAC703-49BE-4434-BD37-E2FA482081AA}" type="presParOf" srcId="{16CD72E5-DBF7-43DE-8800-1F114F1AB78B}" destId="{E2D8F1F6-B947-432C-90E6-07B403A802E5}" srcOrd="0" destOrd="0" presId="urn:microsoft.com/office/officeart/2005/8/layout/default"/>
    <dgm:cxn modelId="{0CEEDB4B-A76B-4AA6-A7B6-0C5265E14D6A}" type="presParOf" srcId="{16CD72E5-DBF7-43DE-8800-1F114F1AB78B}" destId="{7DFA9CB6-A0E3-4DA9-9B74-485570F53040}" srcOrd="1" destOrd="0" presId="urn:microsoft.com/office/officeart/2005/8/layout/default"/>
    <dgm:cxn modelId="{D435679D-9AF2-46D5-BBFA-CC8922E244D9}" type="presParOf" srcId="{16CD72E5-DBF7-43DE-8800-1F114F1AB78B}" destId="{E7343AEE-C472-41AB-8203-FF5895401084}" srcOrd="2" destOrd="0" presId="urn:microsoft.com/office/officeart/2005/8/layout/default"/>
    <dgm:cxn modelId="{6D4560FD-C948-4CC2-B89D-9C8617C2F7ED}" type="presParOf" srcId="{16CD72E5-DBF7-43DE-8800-1F114F1AB78B}" destId="{6E61579E-CE4F-4957-A943-F132F4D6F372}" srcOrd="3" destOrd="0" presId="urn:microsoft.com/office/officeart/2005/8/layout/default"/>
    <dgm:cxn modelId="{671BFF87-ED57-4260-9CFB-2F302778D3C9}" type="presParOf" srcId="{16CD72E5-DBF7-43DE-8800-1F114F1AB78B}" destId="{F8D85DC2-3CBF-4D1B-AD6B-274732432E6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A998A-E1DC-45BC-AC40-17808629B6C5}">
      <dsp:nvSpPr>
        <dsp:cNvPr id="0" name=""/>
        <dsp:cNvSpPr/>
      </dsp:nvSpPr>
      <dsp:spPr>
        <a:xfrm>
          <a:off x="403136" y="1420510"/>
          <a:ext cx="1449232" cy="151232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Grundades av Arvid Linde</a:t>
          </a:r>
        </a:p>
      </dsp:txBody>
      <dsp:txXfrm>
        <a:off x="765444" y="1647359"/>
        <a:ext cx="706501" cy="1058627"/>
      </dsp:txXfrm>
    </dsp:sp>
    <dsp:sp modelId="{722C4A65-52FE-47BC-9819-E02C996381D6}">
      <dsp:nvSpPr>
        <dsp:cNvPr id="0" name=""/>
        <dsp:cNvSpPr/>
      </dsp:nvSpPr>
      <dsp:spPr>
        <a:xfrm>
          <a:off x="0" y="1744148"/>
          <a:ext cx="775038" cy="865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1936</a:t>
          </a:r>
        </a:p>
      </dsp:txBody>
      <dsp:txXfrm>
        <a:off x="113502" y="1870832"/>
        <a:ext cx="548034" cy="611682"/>
      </dsp:txXfrm>
    </dsp:sp>
    <dsp:sp modelId="{33F61564-D14A-473A-BF79-0A645126CF80}">
      <dsp:nvSpPr>
        <dsp:cNvPr id="0" name=""/>
        <dsp:cNvSpPr/>
      </dsp:nvSpPr>
      <dsp:spPr>
        <a:xfrm>
          <a:off x="2075306" y="1438340"/>
          <a:ext cx="1549057" cy="147666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Började med grossistverksamhet</a:t>
          </a:r>
        </a:p>
      </dsp:txBody>
      <dsp:txXfrm>
        <a:off x="2462571" y="1659840"/>
        <a:ext cx="755165" cy="1033666"/>
      </dsp:txXfrm>
    </dsp:sp>
    <dsp:sp modelId="{98FCC58E-8CE0-4FAE-971E-10ABC607C341}">
      <dsp:nvSpPr>
        <dsp:cNvPr id="0" name=""/>
        <dsp:cNvSpPr/>
      </dsp:nvSpPr>
      <dsp:spPr>
        <a:xfrm>
          <a:off x="1586764" y="1744148"/>
          <a:ext cx="775038" cy="865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1952</a:t>
          </a:r>
        </a:p>
      </dsp:txBody>
      <dsp:txXfrm>
        <a:off x="1700266" y="1870832"/>
        <a:ext cx="548034" cy="611682"/>
      </dsp:txXfrm>
    </dsp:sp>
    <dsp:sp modelId="{581FDE75-C3A6-48F8-8BA9-DC3603F3F86B}">
      <dsp:nvSpPr>
        <dsp:cNvPr id="0" name=""/>
        <dsp:cNvSpPr/>
      </dsp:nvSpPr>
      <dsp:spPr>
        <a:xfrm>
          <a:off x="3918588" y="1420510"/>
          <a:ext cx="1328465" cy="151232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Peter Lindhe tar över verksamheten</a:t>
          </a:r>
        </a:p>
      </dsp:txBody>
      <dsp:txXfrm>
        <a:off x="4250704" y="1647359"/>
        <a:ext cx="647627" cy="1058627"/>
      </dsp:txXfrm>
    </dsp:sp>
    <dsp:sp modelId="{92BF347B-E5C0-4211-B41B-37ACC1765B0B}">
      <dsp:nvSpPr>
        <dsp:cNvPr id="0" name=""/>
        <dsp:cNvSpPr/>
      </dsp:nvSpPr>
      <dsp:spPr>
        <a:xfrm>
          <a:off x="3351846" y="1744148"/>
          <a:ext cx="775038" cy="865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1983</a:t>
          </a:r>
        </a:p>
      </dsp:txBody>
      <dsp:txXfrm>
        <a:off x="3465348" y="1870832"/>
        <a:ext cx="548034" cy="611682"/>
      </dsp:txXfrm>
    </dsp:sp>
    <dsp:sp modelId="{72D5B4BB-3AA9-4186-94F1-041E22AF1D90}">
      <dsp:nvSpPr>
        <dsp:cNvPr id="0" name=""/>
        <dsp:cNvSpPr/>
      </dsp:nvSpPr>
      <dsp:spPr>
        <a:xfrm>
          <a:off x="5645355" y="1420510"/>
          <a:ext cx="1397691" cy="151232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Certifiera ISO 9001 &amp; ISO 14001</a:t>
          </a:r>
        </a:p>
      </dsp:txBody>
      <dsp:txXfrm>
        <a:off x="5994778" y="1647359"/>
        <a:ext cx="681374" cy="1058627"/>
      </dsp:txXfrm>
    </dsp:sp>
    <dsp:sp modelId="{F84C46EE-2A3B-41C0-9503-67C8052FBB4F}">
      <dsp:nvSpPr>
        <dsp:cNvPr id="0" name=""/>
        <dsp:cNvSpPr/>
      </dsp:nvSpPr>
      <dsp:spPr>
        <a:xfrm>
          <a:off x="5034135" y="1744148"/>
          <a:ext cx="775038" cy="865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2001</a:t>
          </a:r>
        </a:p>
      </dsp:txBody>
      <dsp:txXfrm>
        <a:off x="5147637" y="1870832"/>
        <a:ext cx="548034" cy="611682"/>
      </dsp:txXfrm>
    </dsp:sp>
    <dsp:sp modelId="{24359240-71B1-4251-A89D-EE116CE010D7}">
      <dsp:nvSpPr>
        <dsp:cNvPr id="0" name=""/>
        <dsp:cNvSpPr/>
      </dsp:nvSpPr>
      <dsp:spPr>
        <a:xfrm>
          <a:off x="7274107" y="1420510"/>
          <a:ext cx="1654884" cy="151232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Säljer Peter Linde sitt bolag</a:t>
          </a:r>
        </a:p>
      </dsp:txBody>
      <dsp:txXfrm>
        <a:off x="7687828" y="1647359"/>
        <a:ext cx="806756" cy="1058627"/>
      </dsp:txXfrm>
    </dsp:sp>
    <dsp:sp modelId="{B638DB12-E47B-4B02-A604-87472E628FEB}">
      <dsp:nvSpPr>
        <dsp:cNvPr id="0" name=""/>
        <dsp:cNvSpPr/>
      </dsp:nvSpPr>
      <dsp:spPr>
        <a:xfrm>
          <a:off x="6796371" y="1744148"/>
          <a:ext cx="775038" cy="865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2012</a:t>
          </a:r>
        </a:p>
      </dsp:txBody>
      <dsp:txXfrm>
        <a:off x="6909873" y="1870832"/>
        <a:ext cx="548034" cy="6116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FFFF1-48E7-461B-98D2-B876BF92621D}">
      <dsp:nvSpPr>
        <dsp:cNvPr id="0" name=""/>
        <dsp:cNvSpPr/>
      </dsp:nvSpPr>
      <dsp:spPr>
        <a:xfrm>
          <a:off x="227926" y="610"/>
          <a:ext cx="2155211" cy="129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3000 kvm produktion och lager</a:t>
          </a:r>
        </a:p>
      </dsp:txBody>
      <dsp:txXfrm>
        <a:off x="227926" y="610"/>
        <a:ext cx="2155211" cy="1293126"/>
      </dsp:txXfrm>
    </dsp:sp>
    <dsp:sp modelId="{6190A5DA-20F9-4F2D-AC00-575CA767602D}">
      <dsp:nvSpPr>
        <dsp:cNvPr id="0" name=""/>
        <dsp:cNvSpPr/>
      </dsp:nvSpPr>
      <dsp:spPr>
        <a:xfrm>
          <a:off x="2598659" y="610"/>
          <a:ext cx="2155211" cy="129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400 kvm kontor och personalutrymme</a:t>
          </a:r>
        </a:p>
      </dsp:txBody>
      <dsp:txXfrm>
        <a:off x="2598659" y="610"/>
        <a:ext cx="2155211" cy="1293126"/>
      </dsp:txXfrm>
    </dsp:sp>
    <dsp:sp modelId="{3D5F3357-DB3A-4CF0-ACE2-88BE4BCC8018}">
      <dsp:nvSpPr>
        <dsp:cNvPr id="0" name=""/>
        <dsp:cNvSpPr/>
      </dsp:nvSpPr>
      <dsp:spPr>
        <a:xfrm>
          <a:off x="1413293" y="1509258"/>
          <a:ext cx="2155211" cy="129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Flyttade dryg 350 ton maskiner &amp; material</a:t>
          </a:r>
        </a:p>
      </dsp:txBody>
      <dsp:txXfrm>
        <a:off x="1413293" y="1509258"/>
        <a:ext cx="2155211" cy="1293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FFFF1-48E7-461B-98D2-B876BF92621D}">
      <dsp:nvSpPr>
        <dsp:cNvPr id="0" name=""/>
        <dsp:cNvSpPr/>
      </dsp:nvSpPr>
      <dsp:spPr>
        <a:xfrm>
          <a:off x="227926" y="610"/>
          <a:ext cx="2155211" cy="129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30 % mer tillverkningsyta</a:t>
          </a:r>
        </a:p>
      </dsp:txBody>
      <dsp:txXfrm>
        <a:off x="227926" y="610"/>
        <a:ext cx="2155211" cy="1293126"/>
      </dsp:txXfrm>
    </dsp:sp>
    <dsp:sp modelId="{6190A5DA-20F9-4F2D-AC00-575CA767602D}">
      <dsp:nvSpPr>
        <dsp:cNvPr id="0" name=""/>
        <dsp:cNvSpPr/>
      </dsp:nvSpPr>
      <dsp:spPr>
        <a:xfrm>
          <a:off x="2598659" y="610"/>
          <a:ext cx="2155211" cy="129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Helt ny svetsverkstad med ny filteranläggning</a:t>
          </a:r>
        </a:p>
      </dsp:txBody>
      <dsp:txXfrm>
        <a:off x="2598659" y="610"/>
        <a:ext cx="2155211" cy="1293126"/>
      </dsp:txXfrm>
    </dsp:sp>
    <dsp:sp modelId="{3D5F3357-DB3A-4CF0-ACE2-88BE4BCC8018}">
      <dsp:nvSpPr>
        <dsp:cNvPr id="0" name=""/>
        <dsp:cNvSpPr/>
      </dsp:nvSpPr>
      <dsp:spPr>
        <a:xfrm>
          <a:off x="227926" y="1509258"/>
          <a:ext cx="2155211" cy="129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Rakare flöde i produktionen</a:t>
          </a:r>
        </a:p>
      </dsp:txBody>
      <dsp:txXfrm>
        <a:off x="227926" y="1509258"/>
        <a:ext cx="2155211" cy="1293126"/>
      </dsp:txXfrm>
    </dsp:sp>
    <dsp:sp modelId="{D1CC54D0-CEC4-457C-8A80-10EA355B4469}">
      <dsp:nvSpPr>
        <dsp:cNvPr id="0" name=""/>
        <dsp:cNvSpPr/>
      </dsp:nvSpPr>
      <dsp:spPr>
        <a:xfrm>
          <a:off x="2598659" y="1509258"/>
          <a:ext cx="2155211" cy="129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Uthyrning av delar av lokalen</a:t>
          </a:r>
        </a:p>
      </dsp:txBody>
      <dsp:txXfrm>
        <a:off x="2598659" y="1509258"/>
        <a:ext cx="2155211" cy="12931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954E6-A618-40BD-9742-B103C5983C9E}">
      <dsp:nvSpPr>
        <dsp:cNvPr id="0" name=""/>
        <dsp:cNvSpPr/>
      </dsp:nvSpPr>
      <dsp:spPr>
        <a:xfrm>
          <a:off x="2" y="0"/>
          <a:ext cx="8784971" cy="243544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30110-06B0-4F57-AAC0-1E2C6F69D3AA}">
      <dsp:nvSpPr>
        <dsp:cNvPr id="0" name=""/>
        <dsp:cNvSpPr/>
      </dsp:nvSpPr>
      <dsp:spPr>
        <a:xfrm>
          <a:off x="358576" y="730634"/>
          <a:ext cx="2635492" cy="974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4000" kern="1200" dirty="0"/>
            <a:t>2014</a:t>
          </a:r>
        </a:p>
      </dsp:txBody>
      <dsp:txXfrm>
        <a:off x="406131" y="778189"/>
        <a:ext cx="2540382" cy="879069"/>
      </dsp:txXfrm>
    </dsp:sp>
    <dsp:sp modelId="{BFBEC9ED-1819-4564-8E40-B03A8757A9C1}">
      <dsp:nvSpPr>
        <dsp:cNvPr id="0" name=""/>
        <dsp:cNvSpPr/>
      </dsp:nvSpPr>
      <dsp:spPr>
        <a:xfrm>
          <a:off x="4612112" y="730634"/>
          <a:ext cx="2635492" cy="974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4000" kern="1200" dirty="0"/>
            <a:t>2017</a:t>
          </a:r>
        </a:p>
      </dsp:txBody>
      <dsp:txXfrm>
        <a:off x="4659667" y="778189"/>
        <a:ext cx="2540382" cy="8790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8F1F6-B947-432C-90E6-07B403A802E5}">
      <dsp:nvSpPr>
        <dsp:cNvPr id="0" name=""/>
        <dsp:cNvSpPr/>
      </dsp:nvSpPr>
      <dsp:spPr>
        <a:xfrm>
          <a:off x="353535" y="0"/>
          <a:ext cx="2648480" cy="1589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000" kern="1200" dirty="0"/>
            <a:t>Över 4000 artiklar i lager</a:t>
          </a:r>
        </a:p>
      </dsp:txBody>
      <dsp:txXfrm>
        <a:off x="353535" y="0"/>
        <a:ext cx="2648480" cy="1589088"/>
      </dsp:txXfrm>
    </dsp:sp>
    <dsp:sp modelId="{E7343AEE-C472-41AB-8203-FF5895401084}">
      <dsp:nvSpPr>
        <dsp:cNvPr id="0" name=""/>
        <dsp:cNvSpPr/>
      </dsp:nvSpPr>
      <dsp:spPr>
        <a:xfrm>
          <a:off x="362963" y="1706753"/>
          <a:ext cx="2648480" cy="1589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000" kern="1200" dirty="0"/>
            <a:t>120 ton tillverkning per månad</a:t>
          </a:r>
        </a:p>
      </dsp:txBody>
      <dsp:txXfrm>
        <a:off x="362963" y="1706753"/>
        <a:ext cx="2648480" cy="1589088"/>
      </dsp:txXfrm>
    </dsp:sp>
    <dsp:sp modelId="{F8D85DC2-3CBF-4D1B-AD6B-274732432E65}">
      <dsp:nvSpPr>
        <dsp:cNvPr id="0" name=""/>
        <dsp:cNvSpPr/>
      </dsp:nvSpPr>
      <dsp:spPr>
        <a:xfrm>
          <a:off x="285641" y="3391484"/>
          <a:ext cx="2724995" cy="1500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000" kern="1200" dirty="0"/>
            <a:t>Montage o smide</a:t>
          </a:r>
        </a:p>
      </dsp:txBody>
      <dsp:txXfrm>
        <a:off x="285641" y="3391484"/>
        <a:ext cx="2724995" cy="1500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67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12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10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01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11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65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9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75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1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20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9A4F6-64E5-4A8D-A05F-A97C54AFBCE6}" type="datetimeFigureOut">
              <a:rPr lang="sv-SE" smtClean="0"/>
              <a:t>2024-08-28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A7F21-A263-45F0-9C5B-20A7459924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91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5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18" Type="http://schemas.openxmlformats.org/officeDocument/2006/relationships/image" Target="../media/image62.png"/><Relationship Id="rId3" Type="http://schemas.openxmlformats.org/officeDocument/2006/relationships/image" Target="../media/image47.jpg"/><Relationship Id="rId21" Type="http://schemas.openxmlformats.org/officeDocument/2006/relationships/image" Target="../media/image65.jpe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17" Type="http://schemas.openxmlformats.org/officeDocument/2006/relationships/image" Target="../media/image61.jpeg"/><Relationship Id="rId2" Type="http://schemas.openxmlformats.org/officeDocument/2006/relationships/image" Target="../media/image46.jp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55.jpeg"/><Relationship Id="rId5" Type="http://schemas.openxmlformats.org/officeDocument/2006/relationships/image" Target="../media/image49.jpg"/><Relationship Id="rId15" Type="http://schemas.openxmlformats.org/officeDocument/2006/relationships/image" Target="../media/image59.jpg"/><Relationship Id="rId10" Type="http://schemas.openxmlformats.org/officeDocument/2006/relationships/image" Target="../media/image54.jpg"/><Relationship Id="rId19" Type="http://schemas.openxmlformats.org/officeDocument/2006/relationships/image" Target="../media/image63.pn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26" Type="http://schemas.openxmlformats.org/officeDocument/2006/relationships/image" Target="../media/image98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5" Type="http://schemas.openxmlformats.org/officeDocument/2006/relationships/image" Target="../media/image97.png"/><Relationship Id="rId2" Type="http://schemas.openxmlformats.org/officeDocument/2006/relationships/image" Target="../media/image74.png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24" Type="http://schemas.openxmlformats.org/officeDocument/2006/relationships/image" Target="../media/image96.png"/><Relationship Id="rId5" Type="http://schemas.openxmlformats.org/officeDocument/2006/relationships/image" Target="../media/image77.jpe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7336"/>
            <a:ext cx="48768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6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Produktion Eslöv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6992"/>
            <a:ext cx="5357074" cy="2474968"/>
          </a:xfr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1849"/>
            <a:ext cx="3463291" cy="17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03" y="1316736"/>
            <a:ext cx="4416139" cy="20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2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Produktion Eslöv</a:t>
            </a: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40768"/>
            <a:ext cx="5668797" cy="2618984"/>
          </a:xfr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2266" y="2238530"/>
            <a:ext cx="467584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8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Svetshall 4 manuella + i robot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9D7C4A4C-A42C-04BE-CE84-D0C148C67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70" y="1305880"/>
            <a:ext cx="3777553" cy="2833165"/>
          </a:xfr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2D67E40-A3AE-0A48-B0BF-A5B099B8B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0" y="1264301"/>
            <a:ext cx="3888432" cy="291632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r="16718"/>
          <a:stretch/>
        </p:blipFill>
        <p:spPr bwMode="auto">
          <a:xfrm>
            <a:off x="2933504" y="3212976"/>
            <a:ext cx="3168352" cy="261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16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Produktion Eslöv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645025"/>
            <a:ext cx="5112567" cy="2232247"/>
          </a:xfr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56" y="1396939"/>
            <a:ext cx="3179785" cy="179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6116"/>
            <a:ext cx="4371035" cy="221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58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Kantpress</a:t>
            </a:r>
            <a:br>
              <a:rPr lang="sv-SE" dirty="0"/>
            </a:b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379370B-E436-80CF-1689-881B6B589E85}"/>
              </a:ext>
            </a:extLst>
          </p:cNvPr>
          <p:cNvSpPr txBox="1">
            <a:spLocks/>
          </p:cNvSpPr>
          <p:nvPr/>
        </p:nvSpPr>
        <p:spPr>
          <a:xfrm>
            <a:off x="5076056" y="1844824"/>
            <a:ext cx="3898776" cy="218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Presskraft 320 ton</a:t>
            </a:r>
          </a:p>
          <a:p>
            <a:r>
              <a:rPr lang="sv-SE" dirty="0"/>
              <a:t>Max 4 meter</a:t>
            </a:r>
          </a:p>
          <a:p>
            <a:r>
              <a:rPr lang="sv-SE" dirty="0"/>
              <a:t>Upp till 20 mm </a:t>
            </a:r>
          </a:p>
          <a:p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E6C537A5-84DA-CFFC-44BF-E1E48EA77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r="18421"/>
          <a:stretch/>
        </p:blipFill>
        <p:spPr>
          <a:xfrm>
            <a:off x="457200" y="1166019"/>
            <a:ext cx="4114800" cy="4104456"/>
          </a:xfrm>
        </p:spPr>
      </p:pic>
    </p:spTree>
    <p:extLst>
      <p:ext uri="{BB962C8B-B14F-4D97-AF65-F5344CB8AC3E}">
        <p14:creationId xmlns:p14="http://schemas.microsoft.com/office/powerpoint/2010/main" val="187994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AED611-F9BF-5A18-83FE-5C059920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Fiberlaser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89AFFF0-1328-D1B9-3E47-D553ADC2C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5052831" cy="3792150"/>
          </a:xfr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19F498B-BB41-F9E4-40F7-E55F9C9953B1}"/>
              </a:ext>
            </a:extLst>
          </p:cNvPr>
          <p:cNvSpPr txBox="1">
            <a:spLocks/>
          </p:cNvSpPr>
          <p:nvPr/>
        </p:nvSpPr>
        <p:spPr>
          <a:xfrm>
            <a:off x="5304351" y="1772816"/>
            <a:ext cx="3898776" cy="259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Effekt 12 kW </a:t>
            </a:r>
          </a:p>
          <a:p>
            <a:r>
              <a:rPr lang="sv-SE" dirty="0"/>
              <a:t>Max 3 x 1,5 m</a:t>
            </a:r>
          </a:p>
          <a:p>
            <a:r>
              <a:rPr lang="sv-SE" dirty="0"/>
              <a:t>40 mm svart</a:t>
            </a:r>
          </a:p>
          <a:p>
            <a:r>
              <a:rPr lang="sv-SE" dirty="0"/>
              <a:t>25 mm rostfritt</a:t>
            </a:r>
          </a:p>
          <a:p>
            <a:r>
              <a:rPr lang="sv-SE" dirty="0"/>
              <a:t>Små serier </a:t>
            </a:r>
          </a:p>
          <a:p>
            <a:r>
              <a:rPr lang="sv-SE" dirty="0"/>
              <a:t>Kort ledtid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479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Rörklammerfabriken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/>
          </a:p>
          <a:p>
            <a:pPr marL="457200" lvl="1" indent="0">
              <a:buNone/>
            </a:pPr>
            <a:r>
              <a:rPr lang="sv-SE" sz="1400" dirty="0"/>
              <a:t>				</a:t>
            </a:r>
          </a:p>
          <a:p>
            <a:pPr lvl="1"/>
            <a:endParaRPr lang="sv-SE" sz="1400" dirty="0"/>
          </a:p>
          <a:p>
            <a:pPr lvl="1"/>
            <a:endParaRPr lang="sv-SE" sz="1400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573823"/>
              </p:ext>
            </p:extLst>
          </p:nvPr>
        </p:nvGraphicFramePr>
        <p:xfrm>
          <a:off x="325107" y="1417638"/>
          <a:ext cx="4257237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358731"/>
              </p:ext>
            </p:extLst>
          </p:nvPr>
        </p:nvGraphicFramePr>
        <p:xfrm>
          <a:off x="4582344" y="1417638"/>
          <a:ext cx="4236549" cy="352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8511182"/>
              </p:ext>
            </p:extLst>
          </p:nvPr>
        </p:nvGraphicFramePr>
        <p:xfrm>
          <a:off x="179512" y="4017888"/>
          <a:ext cx="8784976" cy="243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46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v-SE" dirty="0"/>
              <a:t>Rörklammerfabriken 2024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/>
          </a:p>
          <a:p>
            <a:pPr marL="457200" lvl="1" indent="0">
              <a:buNone/>
            </a:pPr>
            <a:r>
              <a:rPr lang="sv-SE" sz="1400" dirty="0"/>
              <a:t>				</a:t>
            </a:r>
          </a:p>
          <a:p>
            <a:pPr lvl="1"/>
            <a:endParaRPr lang="sv-SE" sz="1400" dirty="0"/>
          </a:p>
          <a:p>
            <a:pPr lvl="1"/>
            <a:endParaRPr lang="sv-SE" sz="14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527396"/>
              </p:ext>
            </p:extLst>
          </p:nvPr>
        </p:nvGraphicFramePr>
        <p:xfrm>
          <a:off x="2483768" y="404664"/>
          <a:ext cx="666023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4197082719"/>
              </p:ext>
            </p:extLst>
          </p:nvPr>
        </p:nvGraphicFramePr>
        <p:xfrm>
          <a:off x="-174304" y="1052736"/>
          <a:ext cx="4178805" cy="5212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t="17199" r="71276" b="79518"/>
          <a:stretch/>
        </p:blipFill>
        <p:spPr bwMode="auto">
          <a:xfrm>
            <a:off x="4169532" y="4077072"/>
            <a:ext cx="2808312" cy="129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19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466327"/>
            <a:ext cx="8229600" cy="1143000"/>
          </a:xfrm>
        </p:spPr>
        <p:txBody>
          <a:bodyPr/>
          <a:lstStyle/>
          <a:p>
            <a:r>
              <a:rPr lang="sv-SE" dirty="0"/>
              <a:t>Rörklammerfabriken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/>
          </a:p>
          <a:p>
            <a:pPr marL="457200" lvl="1" indent="0">
              <a:buNone/>
            </a:pPr>
            <a:r>
              <a:rPr lang="sv-SE" sz="1400" dirty="0"/>
              <a:t>				</a:t>
            </a:r>
          </a:p>
          <a:p>
            <a:pPr lvl="1"/>
            <a:endParaRPr lang="sv-SE" sz="1400" dirty="0"/>
          </a:p>
          <a:p>
            <a:pPr lvl="1"/>
            <a:endParaRPr lang="sv-SE" sz="1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/>
        </p:nvGraphicFramePr>
        <p:xfrm>
          <a:off x="1631156" y="1795462"/>
          <a:ext cx="5881688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467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SSG Rörupphängningar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24" y="1395934"/>
            <a:ext cx="3089317" cy="2316988"/>
          </a:xfr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25" y="1430403"/>
            <a:ext cx="2567549" cy="192566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12" y="3573016"/>
            <a:ext cx="2520280" cy="189021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5934"/>
            <a:ext cx="2570828" cy="1928121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73016"/>
            <a:ext cx="2719852" cy="20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9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" b="19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objekt 4"/>
          <p:cNvPicPr>
            <a:picLocks noChangeAspect="1"/>
          </p:cNvPicPr>
          <p:nvPr/>
        </p:nvPicPr>
        <p:blipFill>
          <a:blip r:embed="rId3" cstate="print">
            <a:lum bright="-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91" y="2070588"/>
            <a:ext cx="3212147" cy="35446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3017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SSG Rörupphängningar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7638"/>
            <a:ext cx="1528385" cy="168514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72" y="1916832"/>
            <a:ext cx="1645915" cy="1572763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38" y="3212976"/>
            <a:ext cx="1867485" cy="2483674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00808"/>
            <a:ext cx="2915816" cy="3374185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" y="1409626"/>
            <a:ext cx="2613948" cy="39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5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SSG Rörupphängningar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319462" cy="4425950"/>
          </a:xfr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01906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Fästdetaljer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08" y="1381740"/>
            <a:ext cx="1387783" cy="134217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98" y="3621884"/>
            <a:ext cx="1438311" cy="1130886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94" y="2428878"/>
            <a:ext cx="901834" cy="1204278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5" y="1057684"/>
            <a:ext cx="2071901" cy="1531122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1" y="5314665"/>
            <a:ext cx="1288927" cy="101009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4" y="4246731"/>
            <a:ext cx="1700524" cy="104898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04" y="3134241"/>
            <a:ext cx="1576730" cy="1309598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" y="2701953"/>
            <a:ext cx="1413844" cy="1374752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92" y="4563042"/>
            <a:ext cx="1176657" cy="772597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89" y="3829778"/>
            <a:ext cx="841346" cy="1545195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20" y="2902736"/>
            <a:ext cx="1557184" cy="1211867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11" y="1124744"/>
            <a:ext cx="1563700" cy="1335660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78" y="4741498"/>
            <a:ext cx="1336005" cy="1055288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89" y="1391355"/>
            <a:ext cx="1461997" cy="1096498"/>
          </a:xfrm>
          <a:prstGeom prst="rect">
            <a:avLst/>
          </a:prstGeom>
        </p:spPr>
      </p:pic>
      <p:pic>
        <p:nvPicPr>
          <p:cNvPr id="25" name="Bildobjekt 24" descr="L-jarn-kraftig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94944" y="1498911"/>
            <a:ext cx="1187028" cy="849461"/>
          </a:xfrm>
          <a:prstGeom prst="rect">
            <a:avLst/>
          </a:prstGeom>
        </p:spPr>
      </p:pic>
      <p:pic>
        <p:nvPicPr>
          <p:cNvPr id="26" name="Bildobjekt 25" descr="z-jarn-kraftig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47677" y="2723915"/>
            <a:ext cx="1096597" cy="783123"/>
          </a:xfrm>
          <a:prstGeom prst="rect">
            <a:avLst/>
          </a:prstGeom>
        </p:spPr>
      </p:pic>
      <p:pic>
        <p:nvPicPr>
          <p:cNvPr id="27" name="Bildobjekt 2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90" t="46970"/>
          <a:stretch/>
        </p:blipFill>
        <p:spPr>
          <a:xfrm>
            <a:off x="5931307" y="4114603"/>
            <a:ext cx="916406" cy="1121808"/>
          </a:xfrm>
          <a:prstGeom prst="rect">
            <a:avLst/>
          </a:prstGeom>
        </p:spPr>
      </p:pic>
      <p:pic>
        <p:nvPicPr>
          <p:cNvPr id="29" name="Bildobjekt 28" descr="markpendel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2210" y="-518391"/>
            <a:ext cx="323849" cy="26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ildobjekt 29" descr="Fästvinklar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985837" y="2659977"/>
            <a:ext cx="966321" cy="721098"/>
          </a:xfrm>
          <a:prstGeom prst="rect">
            <a:avLst/>
          </a:prstGeom>
        </p:spPr>
      </p:pic>
      <p:pic>
        <p:nvPicPr>
          <p:cNvPr id="31" name="Bildobjekt 30" descr="vagga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449444" y="3835783"/>
            <a:ext cx="1357167" cy="10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Fästdetaljer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73297"/>
            <a:ext cx="2306456" cy="488656"/>
          </a:xfrm>
          <a:prstGeom prst="rect">
            <a:avLst/>
          </a:prstGeom>
        </p:spPr>
      </p:pic>
      <p:pic>
        <p:nvPicPr>
          <p:cNvPr id="7" name="Platshållare för innehåll 2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56992"/>
            <a:ext cx="2016224" cy="147237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22" y="2420888"/>
            <a:ext cx="1961140" cy="12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6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 err="1"/>
              <a:t>Takjärn</a:t>
            </a:r>
            <a:r>
              <a:rPr lang="sv-SE" dirty="0"/>
              <a:t> &amp; konsoler</a:t>
            </a:r>
          </a:p>
        </p:txBody>
      </p:sp>
      <p:pic>
        <p:nvPicPr>
          <p:cNvPr id="11" name="Platshållare för innehåll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11857"/>
            <a:ext cx="1777453" cy="1023069"/>
          </a:xfr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99" y="1700808"/>
            <a:ext cx="1812202" cy="141876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1885872" cy="144958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05" y="3501008"/>
            <a:ext cx="1880250" cy="143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2448272" cy="424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3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Montagedetaljer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8556" y="2854639"/>
            <a:ext cx="714304" cy="64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457" y="2829000"/>
            <a:ext cx="1064687" cy="80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49" y="4366580"/>
            <a:ext cx="967895" cy="71859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2" y="3055260"/>
            <a:ext cx="1193739" cy="97669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5" y="4257049"/>
            <a:ext cx="1181672" cy="1050375"/>
          </a:xfrm>
          <a:prstGeom prst="rect">
            <a:avLst/>
          </a:prstGeom>
        </p:spPr>
      </p:pic>
      <p:pic>
        <p:nvPicPr>
          <p:cNvPr id="9" name="Bildobjekt 8" descr="203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30582" y="2109851"/>
            <a:ext cx="1016290" cy="538942"/>
          </a:xfrm>
          <a:prstGeom prst="rect">
            <a:avLst/>
          </a:prstGeom>
        </p:spPr>
      </p:pic>
      <p:pic>
        <p:nvPicPr>
          <p:cNvPr id="10" name="Bildobjekt 9" descr="203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4237" y="2259488"/>
            <a:ext cx="532343" cy="49520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9662" y="3152306"/>
            <a:ext cx="654410" cy="90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12" y="1082196"/>
            <a:ext cx="1071535" cy="1107385"/>
          </a:xfrm>
          <a:prstGeom prst="rect">
            <a:avLst/>
          </a:prstGeom>
        </p:spPr>
      </p:pic>
      <p:pic>
        <p:nvPicPr>
          <p:cNvPr id="13" name="Bildobjekt 12" descr="10968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12268" y="2740525"/>
            <a:ext cx="1226003" cy="838844"/>
          </a:xfrm>
          <a:prstGeom prst="rect">
            <a:avLst/>
          </a:prstGeom>
        </p:spPr>
      </p:pic>
      <p:pic>
        <p:nvPicPr>
          <p:cNvPr id="14" name="Bildobjekt 13" descr="2038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32782" y="1934116"/>
            <a:ext cx="690073" cy="564606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56" y="1273424"/>
            <a:ext cx="858282" cy="867042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80" y="1846540"/>
            <a:ext cx="796978" cy="867041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2" y="1842033"/>
            <a:ext cx="1164357" cy="938187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10" y="3943577"/>
            <a:ext cx="1064686" cy="1081065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04" y="4475106"/>
            <a:ext cx="1177084" cy="1032951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95" y="3697072"/>
            <a:ext cx="951764" cy="973868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52" y="265945"/>
            <a:ext cx="951765" cy="860576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79" y="5188225"/>
            <a:ext cx="1721407" cy="930256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07" y="3231105"/>
            <a:ext cx="1064686" cy="893220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9033"/>
            <a:ext cx="1136141" cy="854976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24" y="4046729"/>
            <a:ext cx="1469061" cy="87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44" y="4649703"/>
            <a:ext cx="1455706" cy="107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24" y="1526965"/>
            <a:ext cx="1362220" cy="11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50" y="2705578"/>
            <a:ext cx="1081763" cy="71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71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Byggsmide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72816"/>
            <a:ext cx="549501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9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Produkter RKF</a:t>
            </a:r>
            <a:br>
              <a:rPr lang="sv-SE" dirty="0"/>
            </a:br>
            <a:r>
              <a:rPr lang="sv-SE" dirty="0"/>
              <a:t>Byggsmide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3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30201" t="5360" r="31100"/>
          <a:stretch/>
        </p:blipFill>
        <p:spPr>
          <a:xfrm>
            <a:off x="1475656" y="25014"/>
            <a:ext cx="6192688" cy="94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2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404664"/>
            <a:ext cx="588767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/>
              <a:t>RÖRKLAMMERFABRIKEN AB</a:t>
            </a:r>
            <a:br>
              <a:rPr lang="sv-SE" dirty="0"/>
            </a:br>
            <a:r>
              <a:rPr lang="sv-SE" sz="3300" dirty="0"/>
              <a:t>1936-2012</a:t>
            </a:r>
            <a:endParaRPr lang="en-US" sz="3300" dirty="0"/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143960"/>
              </p:ext>
            </p:extLst>
          </p:nvPr>
        </p:nvGraphicFramePr>
        <p:xfrm>
          <a:off x="179512" y="2676053"/>
          <a:ext cx="8928992" cy="435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6" t="10226" r="21662" b="7955"/>
          <a:stretch/>
        </p:blipFill>
        <p:spPr>
          <a:xfrm rot="16200000">
            <a:off x="196069" y="1429876"/>
            <a:ext cx="2911349" cy="238908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18501" r="15909" b="33201"/>
          <a:stretch/>
        </p:blipFill>
        <p:spPr>
          <a:xfrm>
            <a:off x="3148931" y="1168746"/>
            <a:ext cx="2215157" cy="291134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3"/>
          <a:stretch/>
        </p:blipFill>
        <p:spPr>
          <a:xfrm>
            <a:off x="5577203" y="1168200"/>
            <a:ext cx="3099253" cy="29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9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9509" r="-398" b="-23"/>
          <a:stretch/>
        </p:blipFill>
        <p:spPr bwMode="auto">
          <a:xfrm>
            <a:off x="179512" y="404664"/>
            <a:ext cx="724402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25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25" t="6337" r="18500" b="-1644"/>
          <a:stretch/>
        </p:blipFill>
        <p:spPr>
          <a:xfrm>
            <a:off x="1115616" y="404664"/>
            <a:ext cx="632571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BDAAkGBwgHBgkIBwgKCgkLDRYPDQwMDRsUFRAWIB0iIiAdHx8kKDQsJCYxJx8fLT0tMTU3Ojo6Iys/RD84QzQ5Ojf/2wBDAQoKCg0MDRoPDxo3JR8lNzc3Nzc3Nzc3Nzc3Nzc3Nzc3Nzc3Nzc3Nzc3Nzc3Nzc3Nzc3Nzc3Nzc3Nzc3Nzc3Nzf/wAARCADNAF8DASIAAhEBAxEB/8QAHAAAAQUBAQEAAAAAAAAAAAAAAAMEBQYHAQII/8QAQRAAAgEDAgMFBAYHBwUBAAAAAQIDAAQRBSEGEjETQVFhgRQicZEHFTKhsdEjM0JSYsHwNENjcoKisiRFU+Hxc//EABsBAAIDAQEBAAAAAAAAAAAAAAMFAAQGAgEH/8QAKREAAgICAAUDBQEBAQAAAAAAAAECAwQRBRITITEiQXEUMlGB4bFh8P/aAAwDAQACEQMRAD8A3GiiioQKKKKhAoooqEOV4jlSVSY3VwDjKnO9N59RtIL6GymuI47idHkjjY4LquOYj4cwrG+GIg1pPc2008KS31xJG8ErR9opkblJwRnauZSUfIOyxQW2WHiqaC3+kqGawmka7WxzdjtCVi3HZ4HcT72R3jHjV10XXoNQxDNyxXX7ndJ5r+XUffWeNBcz6q+pahfSXU5iEKc0aJyoDnHugZPmaVnhiuIminjWSNuqsNjQupplZ5Gp7Xg1cGu1TOEtRNsy2JLmE7IOvZnbGP4fw+dXIdKMpJraLUJqcdo7RRRXp2FFFFQgUheXUFnbPcXUqRRRjmZ3YAD1NL1VvpKsbbUeDdQS6uI7cQqJ45JWwnOhyobxBO2POoeMzjR421mCXWNWLz3eo8xcuThI+Y8iKO4AY6VMQwxwRJDAgSNByqo6AUlp0xuLC2mMfZmSJW5MY5cjpTiqkntiucnJvYUUUV4cD7R7gW18kjMVA7wM947q0SF1liWRDlWGQcY2rMYZOymR8Z5WBrQtHu/bLFH5eVl90ju+Io1T7aLuLLs0P6KKKMWwoooqECsr42v04i4pj0uMF9P0g89zn7MlwQOVfPlBPqatnG3FE/Dn1fHaact7PfStGivP2SryrnJPK34VQbG1vY5Lu+u5Ymvb2YzzRxryxc2AMDvHQb0OyWkAvs5Y69yR6bYxRXiOUSErysrDqrDBH5+le6ri4KKKKhAq/cNvGdNRY2BK4Bx3bCs/uZobUW5uZUj7d+VOY/efAeZp7oPFOnWF60TXJYZKZ5DytjJzn49PjViiqyT2othqbI1y9T0aVRRRRBkFFFcPSoQz36UGD6xwxApHOLiaUj+ER4/nUdTTWdV+vuMZ7+PLadp6tZW0g6NISO0f4E4XPl507qvZ3kLsh7mJyxCTlIPI6H3WA6f+vKvHbPF+vTCj+8XdfifD8POlqPjQwOzzJKkWOdsZ36E7eNKwoJTkH3OUsWUZ2AztjrSMUMcOTGuM4HUnAHQDwHlXm5eLT9MvLyGH/qOTs0ZF+wW2LGiVQ6k1H8sm0u5XOINT+tr9RbKTbxDs7dQvvMO/PiSav3B/AUVpGl7rSiW5Zfdt+qR5GN/3jj0H31TPo/t4rjiyxWYAhCzgHvYKSPv39K3EDanmZa6Uqa+y0c4FEbt2z7naKKKVjkKj9fsJdU0a7sLe8lspLiMoLiIZZM9SPw9abcV8Q23DelNeXAMkrHkt4F+1NIeij+Z7hVCtdY4skBurvWVinkX+zx2yGGInu39448c1y5KPkHOyMPJHaLGsFvdaY8MSnT7h7NxGPcfl78eYP308jYwuIZCSh/Vud8+R8/x+NJ6bZCxt2QyvNLJI0s0r9ZHY5JPrTiQRlCsnLysP2jgGqzfcXSacnrwe65TeBp+yVgyyIclQ2Q3Lnbfv2x1+deuadSGZVcHOVj6j1J3+VeHOhauy+yrY3L6gSLQJiQA7sf2QPPNFuPaSOxy2eudsePXpURxLqUJtPqy1PafpA80uNiRnAX4eNW8OiVtq14QOyari5MjuD5mg4o0uRevtCqfg3un8a3wVgvB9u9xxTpkaDOLhXPkF94/hW8jpTPieuovgNwrfTl8naD0orh6Glo1My+kN3ueONFtpUCRWlpNPG5P612IUj/Tyg+tIUrxtMbr6QbWAkFNP08uoXqGlbBz6IKSqvZ9wvyX6wpK5TJSQJzFCcjGSVPUfgfSlSQMZIGTgZPfSXtEbHCB5P8ikj59KGAQojq6hkIKnoR0pREyjyMwWONeZ2PcKbQI4aSWTCl8ZQd2PHxOOvwpxqbC3sBa8rF7gLIzHYBRnA86PjUO+1QQK+2NMHN+xF6tf5aS3sGZLd4wshxgyHbJ8R0AqGgsZr25jtrSIyTSHCoO//wBU9eM9ANz0rS+DOHF0i19puUHtsw97/DX90fzrSWSrwqtQX9FmJC3Pu9Xhef8Ah44Q4Ot9Ab2qWQz3zJys37KA9Qo9Op+6rUOldxRSOdkrJc0n3NXVVGqPLFdgoorh6VwEMv49jjsuOrCe1UPNf2Ui3ManfEZHIx7t8le7pSMUiSoHRsjv8QfD40pxnaXOm8X32t38btps1tBDDcAZWEgkFW8MswOem9N2DRymRFMiuPeC4yCOhGcZ2/AVXs+4X5C9Z24j7RVOIzyHJDjYjGMffXiGS4eNX7OMqegViNu4g9D491eJZVkd0nkMMfKPdYAc/jufTpTwnPfQwJ7092e4KtA4bs2Kk4IBA26Uwmd52MkjFmPUk1JwHkt7pycAxFM+Z6fPp61GHrWh4NBckpa9xBxqx7hBP8ssPA+irc3LX9wuY4WxEvi/j6Zq/Bcd9QfBzR/UcIQjIZufHcc1OZqnmWOd0t+3Y0nC6Y1YsOX3W3+ztFFFVhiFB6UUVCGffSVxJbrZ33DFtazXGoXNsvMSn6KFHbHMzZyCACRjvAqJgQxQRxsxYogUk9+B1qT+lC0gttS0XVY3UXMs3sUsJH6+Jhn/AGkZ/wBRqIhJjYwMTtuhPePD0/DFAt8lHKb5tC1IRkW8hgY8qHeLOw/y/wBd3wpxSN2M2kwAzlDgYzvjwoRWHkRHsV4P8MfiKjRinT3JitpjFyu0sfIm+QxJGKjhLLGxFzD2Y7Ts0OcmVv4QN8ffsdtqfcJyK4QdcnptiTi2NbY1OC2kiR0/UbrTpe0tZmQ595eob4itD0PVY9VsxMo5ZFPLImfsn8qzLFTXCN6bTV0jJ/R3H6Nh59x+f41dzsaNkHNLugPB8+dFyqk/S+3waNRRRSA3AUncTR28Ek0zhI41LuzHAVQMkmvZNUv6WprmLhFhbyvFFNdRQXTIcEwueVhnuByBt415s8b0tlZ1/Wo+LuILG409X+qdNRnjnkjZPaJXGDyhhnlUDr3k/CvcsYkUDJUg5Vgd1P8ARPzoiSO3t0SIYijUKoUZwAKSW/tHl7IToX8M4oGpTe0hXbbzS2zscs5BHZByjFS3MBzYONh/8riyvO36ElEUYJeM7tnp3dP5+Ve7bdGPjI5/3GvCyrE0wc9JPdUbkkqDgCuDwSkgVAqdoe2djyAOVCHHVVz8f6NO5JzbgvHjtcERg9SxGNh602l7dZFn/RopwjgjmwO4527z08852pCCST6y7NphJIZRF7P2RMhTGecNkADPljbBOa8ctNHcIOe9ew8ntnt1jLEsjj3H8cdfvrxbymK5hdPtK6kfOltVuC8oj7LslhHIqHr60ytGzfWwPfMg/wBwrY0Of066nd6MddGH1T6fjZstFFFZo+iFK424vbSZRp+n8puyvNJIRkRA9AP4vwrP7C81PiDQxY3t20qDU+2uzKxZiUbIVf4fs7d3L500127a712/uHJ5muH6+AOB9wFJcOag1rqTadFCJGuJjNI+ccq8o7seVX8zG6WPFx8+4kqyp23z7/BJ6tfixu447aMIR70i9FYHy6eNRNnEZ9RUWyjHa8w5v2RnIJqxSaZ7TetcXjqygYjRRjA8/OnltbRW0apCirgYzjc+ZPfQoZdNFXLBbk13/AB1TsntvsJ28gitE7dgrr7jAb+8DgjauKZBM9yYfcICg4wwUd+MeJ+OMU0t1N3qz3ShewiJjAx1Yd/31K/Gl9sOR69/8LMJ78HVhN3GyIRyupBfIwAR1z4URX8do0jcvaTIeVCPsEfvD8q5qPLDa2wRnBkUkqDhevh45GaiZZN6bYPDoTgrJve/YVZufOqbqrXj3OSSYFcsnzqNp/8AvH/yFN5HJ3runEvqlkq7k3Ef/IU7sfofwK6INzXybpRRRWUPoRgnF1k1hxLqEBGF7YyL5q3vD8aiLWVY9c0t5SEQSsOc+JGAPXNaR9LWkEi21eFdh+gmwOnUqfnkeorL76MyWzBcc6EOmemRvv5U839Rh6XnX+GcnDoZen43/potNrpXkPZxMQezZgAxALbAZx60106/MmlW93yc0Lxggg7rnYAj47ZzT22w4MvaLIzbEoQQo8B86zH2suNaEY7KK1t0EMYLxsCXCjmbf3t/MZ2r32ntQAiSQxF8M+eXIHUYzn7qU9pjBPuyEA4BCEgnyxXLVuczNvkyHKsMEbAD5gA+teyk5Pb8kS0jms8tutrbovKkcZKKCMYY56d2+ag7m4WGJ5ZGwiAkk91SvEcpOqC2gRcwwjnYnGVCglvPdlFVfW1afT5Y0HMxKnHqK1WNLkxVpd0v6Ib6epl9/Df8JC3hmbSV1O/ZYfaf7HbLnmZe93PhjoPOnXCie0cT6ZEB/fhvlv8Ayr3xPdW59ms4cNLaqY5HGwzn7I8hipH6L7B7riBrwpmO0iJ5iP222A+XNXEZyjiOdj7suqqMsuMK12Wv6a7RRRSI1A11Czg1CymtLlOeGZCrr4isD1vTZNI1a60+U5aF8BsfaU7g+oIr6FrJvpbtFi122uQMdvb4J8Sp/IimHDrHGzk9mK+J1J1qfuiqcL3psbw6bIC1tcEm3BOeVtyy/A91WWK2WcJPKztKV3IPLynoRtjocjfNVPha0jn126knfkuY0Bh5RuVO3NvkZ7quUdlDsgi5+4ByX+QNLcxRV0uVaOIP0R29vQrGgVVRRsowBXnT4+3l7ZyAHHMT3BBkj7iT/W7C9eDSY7eO69okLgkJG3uHBxk5xv5dBSVvrVnDZ3Rt45I5pEMKQkDlAPVtthtUqxLptaj2ZzK2EN8zG9/di8STUySTfyt2QPVYYyVB/wBRB9FX1iZXyQQdwwI9Dn+Ve5JmMEEJxyQRCKMDuA/+5rllaz6hfQWdsoM0zhEz+Pw7/StNTWq6tT/f/vgUWy6t3ND9CJMs83KqtJLI+AAMlmJ/M1t3BmhfUWiR28gHtMp7Wcjf3yBt6AAelNOF+CbDQnW5djdXoH61xsm2/KO749atODSrMy1b6IeB7gYTp3Ofk7RRRVAZhVA+l2yMumWd6qk+zylGPgrD81A9av8ASF5aw3lvJb3MYkhlUq6N0INEps6Vin+AN9XVrcPyfOli0n1/pwtjiYs3Nvt2f7Wa0W19y9SAsiTOjcoLAEbHf060hxPwDa6dm8sryREUlljdOYodujZBqkRK818Myt2rOcyk5bPeavTxY5djuhLX6E3O8dKua7oRZWRihYMVJGQcg+YNSelaJq2qKHsLCaZP/IBhfmcCrvw19Hli4ivL+5e5VSCIQgRT067kmtERFRQqAKoGAANhRruIKHprWzqjhsrPVY9Ixc8C8SN/28b+MyfnVz4E4Ln0O5e/1JomuSvLGkZ5hGD1OfE7ff41eBtRVO3OtsjyvwX6eH01SUlvZwCu0UVTLwUUUVCH/9k=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5" y="332656"/>
            <a:ext cx="2924175" cy="626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 4"/>
          <p:cNvSpPr/>
          <p:nvPr/>
        </p:nvSpPr>
        <p:spPr>
          <a:xfrm>
            <a:off x="971600" y="6237312"/>
            <a:ext cx="144016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Ned 5"/>
          <p:cNvSpPr/>
          <p:nvPr/>
        </p:nvSpPr>
        <p:spPr>
          <a:xfrm rot="1020000" flipV="1">
            <a:off x="1493874" y="1916833"/>
            <a:ext cx="576064" cy="40324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3779912" y="620688"/>
            <a:ext cx="5184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Patrik Karlssons åkeri (Norrlandsbilen)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 dirty="0"/>
              <a:t>Lastar Skåne torsdag &amp; fredag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 dirty="0"/>
              <a:t>Kör norr ut fredag kväll.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 dirty="0"/>
              <a:t>Lossar norra Norrland söndag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 dirty="0"/>
              <a:t>Lastar / lossar måndag &amp; tisdag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 dirty="0"/>
              <a:t>Kör söderut onsdag/torsdag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 dirty="0"/>
              <a:t>Lossar / lastar torsdag fredag </a:t>
            </a:r>
          </a:p>
        </p:txBody>
      </p:sp>
      <p:sp>
        <p:nvSpPr>
          <p:cNvPr id="10" name="Ellips 9"/>
          <p:cNvSpPr/>
          <p:nvPr/>
        </p:nvSpPr>
        <p:spPr>
          <a:xfrm>
            <a:off x="2577472" y="1382725"/>
            <a:ext cx="432048" cy="5159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Ned 10"/>
          <p:cNvSpPr/>
          <p:nvPr/>
        </p:nvSpPr>
        <p:spPr>
          <a:xfrm rot="11820000" flipV="1">
            <a:off x="1980549" y="2056962"/>
            <a:ext cx="576064" cy="40324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75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Snabbaste leveransmöjligheten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>
            <a:normAutofit/>
          </a:bodyPr>
          <a:lstStyle/>
          <a:p>
            <a:r>
              <a:rPr lang="sv-SE" dirty="0"/>
              <a:t>Beställning senast torsdag </a:t>
            </a:r>
            <a:r>
              <a:rPr lang="sv-SE" dirty="0" err="1"/>
              <a:t>kl</a:t>
            </a:r>
            <a:r>
              <a:rPr lang="sv-SE" dirty="0"/>
              <a:t> 11.</a:t>
            </a:r>
          </a:p>
          <a:p>
            <a:pPr lvl="1"/>
            <a:r>
              <a:rPr lang="sv-SE" dirty="0"/>
              <a:t>Lagervara lev senast tisdag veckan efter </a:t>
            </a:r>
          </a:p>
          <a:p>
            <a:r>
              <a:rPr lang="sv-SE" dirty="0"/>
              <a:t>Ej lagervara. </a:t>
            </a:r>
          </a:p>
          <a:p>
            <a:pPr lvl="1"/>
            <a:r>
              <a:rPr lang="sv-SE" dirty="0"/>
              <a:t> Tillverkas torsdag &amp; fredag</a:t>
            </a:r>
          </a:p>
          <a:p>
            <a:pPr lvl="1"/>
            <a:r>
              <a:rPr lang="sv-SE" dirty="0"/>
              <a:t>Till </a:t>
            </a:r>
            <a:r>
              <a:rPr lang="sv-SE" dirty="0" err="1"/>
              <a:t>galv</a:t>
            </a:r>
            <a:r>
              <a:rPr lang="sv-SE" dirty="0"/>
              <a:t> måndag retur onsdag</a:t>
            </a:r>
          </a:p>
          <a:p>
            <a:pPr lvl="2">
              <a:buFont typeface="Wingdings" pitchFamily="2" charset="2"/>
              <a:buChar char="§"/>
            </a:pPr>
            <a:r>
              <a:rPr lang="sv-SE" dirty="0"/>
              <a:t>Norrlandsbilen på torsdag/fredag</a:t>
            </a:r>
          </a:p>
          <a:p>
            <a:pPr lvl="2">
              <a:buFont typeface="Wingdings" pitchFamily="2" charset="2"/>
              <a:buChar char="§"/>
            </a:pPr>
            <a:r>
              <a:rPr lang="sv-SE" dirty="0"/>
              <a:t>Leverans senast tisdag v 2</a:t>
            </a:r>
          </a:p>
          <a:p>
            <a:pPr marL="914400" lvl="2" indent="0">
              <a:buNone/>
            </a:pPr>
            <a:r>
              <a:rPr lang="sv-SE" dirty="0"/>
              <a:t>Paket kan gå upp till Kiruna med Schenker på 3 dagar</a:t>
            </a:r>
          </a:p>
          <a:p>
            <a:pPr marL="914400" lvl="2" indent="0">
              <a:buNone/>
            </a:pPr>
            <a:r>
              <a:rPr lang="sv-SE" dirty="0"/>
              <a:t>Leverans till CL och egen transport norr ut</a:t>
            </a:r>
          </a:p>
          <a:p>
            <a:pPr lvl="1"/>
            <a:endParaRPr lang="sv-SE" dirty="0"/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274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Rörklammerfabriken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Trygg leverantör på</a:t>
            </a:r>
          </a:p>
          <a:p>
            <a:pPr lvl="1"/>
            <a:r>
              <a:rPr lang="sv-SE" dirty="0"/>
              <a:t>SSG rörupphängningar </a:t>
            </a:r>
          </a:p>
          <a:p>
            <a:pPr lvl="1"/>
            <a:r>
              <a:rPr lang="sv-SE" dirty="0"/>
              <a:t>Montage detaljer</a:t>
            </a:r>
          </a:p>
          <a:p>
            <a:pPr lvl="1"/>
            <a:r>
              <a:rPr lang="sv-SE" dirty="0"/>
              <a:t>Byggdetaljer</a:t>
            </a:r>
          </a:p>
          <a:p>
            <a:pPr lvl="1"/>
            <a:r>
              <a:rPr lang="sv-SE" dirty="0"/>
              <a:t>Fixturer</a:t>
            </a:r>
          </a:p>
          <a:p>
            <a:pPr lvl="1"/>
            <a:r>
              <a:rPr lang="sv-SE" dirty="0" err="1"/>
              <a:t>Takjärn</a:t>
            </a:r>
            <a:r>
              <a:rPr lang="sv-SE" dirty="0"/>
              <a:t> &amp; konsoler</a:t>
            </a:r>
          </a:p>
          <a:p>
            <a:r>
              <a:rPr lang="sv-SE" dirty="0"/>
              <a:t>Spetskompetens och teknisk support </a:t>
            </a:r>
          </a:p>
          <a:p>
            <a:endParaRPr lang="sv-SE" dirty="0"/>
          </a:p>
          <a:p>
            <a:pPr marL="457200" lvl="1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864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Rörklammerfabriken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Korta &amp; säkra levtider</a:t>
            </a:r>
          </a:p>
          <a:p>
            <a:r>
              <a:rPr lang="sv-SE" dirty="0"/>
              <a:t>Flexibel för special lösningar</a:t>
            </a:r>
          </a:p>
          <a:p>
            <a:r>
              <a:rPr lang="sv-SE" dirty="0"/>
              <a:t>Deltaga tillsamman med säljare vid projekt</a:t>
            </a:r>
          </a:p>
          <a:p>
            <a:r>
              <a:rPr lang="sv-SE" dirty="0"/>
              <a:t>Löpande utbildning av säljare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811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/>
              <a:t>RÖRKLAMMERFABRIKEN AB</a:t>
            </a:r>
            <a:br>
              <a:rPr lang="sv-SE" dirty="0"/>
            </a:br>
            <a:r>
              <a:rPr lang="sv-SE" sz="3300" dirty="0"/>
              <a:t>2014 </a:t>
            </a:r>
            <a:r>
              <a:rPr lang="sv-SE" sz="3600" dirty="0"/>
              <a:t>Ny lokal i Eslöv</a:t>
            </a:r>
            <a:endParaRPr lang="en-US" sz="3300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95738"/>
              </p:ext>
            </p:extLst>
          </p:nvPr>
        </p:nvGraphicFramePr>
        <p:xfrm>
          <a:off x="3478634" y="3717032"/>
          <a:ext cx="4981798" cy="280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latshållare för innehåll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b="25051"/>
          <a:stretch/>
        </p:blipFill>
        <p:spPr>
          <a:xfrm>
            <a:off x="323528" y="1162472"/>
            <a:ext cx="4351340" cy="2459782"/>
          </a:xfrm>
          <a:prstGeom prst="rect">
            <a:avLst/>
          </a:prstGeom>
        </p:spPr>
      </p:pic>
      <p:pic>
        <p:nvPicPr>
          <p:cNvPr id="10" name="Platshållare för innehåll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12" y="1196752"/>
            <a:ext cx="3638254" cy="2425502"/>
          </a:xfrm>
          <a:prstGeom prst="rect">
            <a:avLst/>
          </a:prstGeom>
        </p:spPr>
      </p:pic>
      <p:pic>
        <p:nvPicPr>
          <p:cNvPr id="11" name="Platshållare för innehåll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6" y="3707164"/>
            <a:ext cx="3319264" cy="22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/>
              <a:t>RÖRKLAMMERFABRIKEN AB</a:t>
            </a:r>
            <a:br>
              <a:rPr lang="sv-SE" dirty="0"/>
            </a:br>
            <a:r>
              <a:rPr lang="sv-SE" sz="3600" dirty="0"/>
              <a:t>2022 köper hela fastigheten</a:t>
            </a:r>
            <a:endParaRPr lang="en-US" sz="3300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67872"/>
              </p:ext>
            </p:extLst>
          </p:nvPr>
        </p:nvGraphicFramePr>
        <p:xfrm>
          <a:off x="3478634" y="3717032"/>
          <a:ext cx="4981798" cy="280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latshållare för innehåll 9"/>
          <p:cNvPicPr>
            <a:picLocks noChangeAspect="1"/>
          </p:cNvPicPr>
          <p:nvPr/>
        </p:nvPicPr>
        <p:blipFill rotWithShape="1">
          <a:blip r:embed="rId7"/>
          <a:srcRect l="36000" t="20876" r="35125" b="20971"/>
          <a:stretch/>
        </p:blipFill>
        <p:spPr>
          <a:xfrm>
            <a:off x="101593" y="1689170"/>
            <a:ext cx="3509056" cy="3828062"/>
          </a:xfrm>
          <a:prstGeom prst="rect">
            <a:avLst/>
          </a:prstGeom>
        </p:spPr>
      </p:pic>
      <p:pic>
        <p:nvPicPr>
          <p:cNvPr id="8" name="Platshållare för innehåll 3"/>
          <p:cNvPicPr>
            <a:picLocks noChangeAspect="1"/>
          </p:cNvPicPr>
          <p:nvPr/>
        </p:nvPicPr>
        <p:blipFill rotWithShape="1">
          <a:blip r:embed="rId8"/>
          <a:srcRect l="27251" t="20876" r="7126" b="16125"/>
          <a:stretch/>
        </p:blipFill>
        <p:spPr>
          <a:xfrm>
            <a:off x="3707904" y="1214033"/>
            <a:ext cx="4536504" cy="23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Solceller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4AED5763-0319-770D-0A3C-862CB4F1E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4" y="1487419"/>
            <a:ext cx="5177549" cy="3883162"/>
          </a:xfr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379370B-E436-80CF-1689-881B6B589E85}"/>
              </a:ext>
            </a:extLst>
          </p:cNvPr>
          <p:cNvSpPr txBox="1">
            <a:spLocks/>
          </p:cNvSpPr>
          <p:nvPr/>
        </p:nvSpPr>
        <p:spPr>
          <a:xfrm>
            <a:off x="5616493" y="2060848"/>
            <a:ext cx="3898776" cy="2188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000" dirty="0"/>
              <a:t>1040 </a:t>
            </a:r>
            <a:r>
              <a:rPr lang="sv-SE" sz="3000" dirty="0" err="1"/>
              <a:t>st</a:t>
            </a:r>
            <a:r>
              <a:rPr lang="sv-SE" sz="3000" dirty="0"/>
              <a:t> paneler</a:t>
            </a:r>
          </a:p>
          <a:p>
            <a:r>
              <a:rPr lang="sv-SE" sz="3000" dirty="0"/>
              <a:t>375,000 kWh / år</a:t>
            </a:r>
          </a:p>
          <a:p>
            <a:r>
              <a:rPr lang="sv-SE" sz="3000" dirty="0"/>
              <a:t>Total effekt 300 kW</a:t>
            </a:r>
          </a:p>
          <a:p>
            <a:r>
              <a:rPr lang="sv-SE" sz="3000" dirty="0"/>
              <a:t>Sparar 141 341 kg koldioxidutsläpp/år</a:t>
            </a:r>
          </a:p>
          <a:p>
            <a:r>
              <a:rPr lang="sv-SE" sz="3000" dirty="0"/>
              <a:t>Självständig elproduktion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8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"/>
          <p:cNvSpPr txBox="1">
            <a:spLocks/>
          </p:cNvSpPr>
          <p:nvPr/>
        </p:nvSpPr>
        <p:spPr>
          <a:xfrm>
            <a:off x="282870" y="960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Rörklammerfabriken 2024</a:t>
            </a:r>
          </a:p>
        </p:txBody>
      </p:sp>
      <p:sp>
        <p:nvSpPr>
          <p:cNvPr id="17" name="Platshållare för innehåll 4"/>
          <p:cNvSpPr txBox="1">
            <a:spLocks/>
          </p:cNvSpPr>
          <p:nvPr/>
        </p:nvSpPr>
        <p:spPr>
          <a:xfrm>
            <a:off x="456164" y="2975600"/>
            <a:ext cx="2622532" cy="95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Lars Pettersson</a:t>
            </a:r>
          </a:p>
        </p:txBody>
      </p:sp>
      <p:sp>
        <p:nvSpPr>
          <p:cNvPr id="18" name="Platshållare för innehåll 4"/>
          <p:cNvSpPr txBox="1">
            <a:spLocks/>
          </p:cNvSpPr>
          <p:nvPr/>
        </p:nvSpPr>
        <p:spPr>
          <a:xfrm>
            <a:off x="3023556" y="3013171"/>
            <a:ext cx="2584801" cy="95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Roger Jönsson</a:t>
            </a:r>
          </a:p>
        </p:txBody>
      </p:sp>
      <p:sp>
        <p:nvSpPr>
          <p:cNvPr id="22" name="Platshållare för innehåll 4"/>
          <p:cNvSpPr txBox="1">
            <a:spLocks/>
          </p:cNvSpPr>
          <p:nvPr/>
        </p:nvSpPr>
        <p:spPr>
          <a:xfrm>
            <a:off x="5511126" y="2965705"/>
            <a:ext cx="2151985" cy="95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Joakim Munther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9244" y="1078294"/>
            <a:ext cx="183600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480" y="1068683"/>
            <a:ext cx="1766996" cy="176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506" y="3345460"/>
            <a:ext cx="1601670" cy="1601670"/>
          </a:xfrm>
          <a:prstGeom prst="rect">
            <a:avLst/>
          </a:prstGeom>
        </p:spPr>
      </p:pic>
      <p:sp>
        <p:nvSpPr>
          <p:cNvPr id="14" name="Platshållare för innehåll 4"/>
          <p:cNvSpPr txBox="1">
            <a:spLocks/>
          </p:cNvSpPr>
          <p:nvPr/>
        </p:nvSpPr>
        <p:spPr>
          <a:xfrm>
            <a:off x="755576" y="5085184"/>
            <a:ext cx="2151985" cy="95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Tommy Pålsson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5603161" y="1022364"/>
            <a:ext cx="1880262" cy="1877134"/>
          </a:xfrm>
          <a:prstGeom prst="rect">
            <a:avLst/>
          </a:prstGeom>
        </p:spPr>
      </p:pic>
      <p:sp>
        <p:nvSpPr>
          <p:cNvPr id="28" name="Platshållare för innehåll 4"/>
          <p:cNvSpPr txBox="1">
            <a:spLocks/>
          </p:cNvSpPr>
          <p:nvPr/>
        </p:nvSpPr>
        <p:spPr>
          <a:xfrm>
            <a:off x="3183087" y="5065376"/>
            <a:ext cx="2328040" cy="95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Thomas Erlandsson</a:t>
            </a:r>
          </a:p>
          <a:p>
            <a:r>
              <a:rPr lang="sv-SE" sz="1600" dirty="0"/>
              <a:t>Offert &amp; order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r="4304"/>
          <a:stretch/>
        </p:blipFill>
        <p:spPr>
          <a:xfrm>
            <a:off x="5701585" y="3190264"/>
            <a:ext cx="1536624" cy="1681338"/>
          </a:xfrm>
          <a:prstGeom prst="rect">
            <a:avLst/>
          </a:prstGeom>
        </p:spPr>
      </p:pic>
      <p:sp>
        <p:nvSpPr>
          <p:cNvPr id="29" name="Platshållare för innehåll 4"/>
          <p:cNvSpPr txBox="1">
            <a:spLocks/>
          </p:cNvSpPr>
          <p:nvPr/>
        </p:nvSpPr>
        <p:spPr>
          <a:xfrm>
            <a:off x="5381058" y="5163815"/>
            <a:ext cx="2151985" cy="956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/>
              <a:t>Maria Munther</a:t>
            </a:r>
          </a:p>
          <a:p>
            <a:r>
              <a:rPr lang="sv-SE" sz="1600" dirty="0"/>
              <a:t>Ekonomi / </a:t>
            </a:r>
            <a:r>
              <a:rPr lang="sv-SE" sz="1600" dirty="0" err="1"/>
              <a:t>admin</a:t>
            </a:r>
            <a:endParaRPr lang="sv-SE" sz="16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C306942-D675-9428-F3EF-023FB4328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1487" y="3461914"/>
            <a:ext cx="1473002" cy="14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3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inje"/>
          <p:cNvSpPr/>
          <p:nvPr/>
        </p:nvSpPr>
        <p:spPr>
          <a:xfrm>
            <a:off x="5327608" y="1803475"/>
            <a:ext cx="23277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77" name="Företagsledare…"/>
          <p:cNvSpPr/>
          <p:nvPr/>
        </p:nvSpPr>
        <p:spPr>
          <a:xfrm>
            <a:off x="2831981" y="1356991"/>
            <a:ext cx="2543706" cy="892969"/>
          </a:xfrm>
          <a:prstGeom prst="rect">
            <a:avLst/>
          </a:prstGeom>
          <a:solidFill>
            <a:srgbClr val="2753B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19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36" dirty="0" err="1"/>
              <a:t>Företagsledare</a:t>
            </a:r>
            <a:endParaRPr sz="1336" dirty="0"/>
          </a:p>
          <a:p>
            <a:pPr>
              <a:defRPr sz="1900">
                <a:solidFill>
                  <a:srgbClr val="FFFFFF"/>
                </a:solidFill>
              </a:defRPr>
            </a:pPr>
            <a:r>
              <a:rPr sz="1336" dirty="0"/>
              <a:t>- Joakim </a:t>
            </a:r>
            <a:r>
              <a:rPr lang="sv-SE" sz="1336" dirty="0"/>
              <a:t>Munther</a:t>
            </a:r>
            <a:endParaRPr sz="1336" dirty="0"/>
          </a:p>
        </p:txBody>
      </p:sp>
      <p:sp>
        <p:nvSpPr>
          <p:cNvPr id="178" name="Ekonomi…"/>
          <p:cNvSpPr/>
          <p:nvPr/>
        </p:nvSpPr>
        <p:spPr>
          <a:xfrm>
            <a:off x="999177" y="2636912"/>
            <a:ext cx="1518048" cy="613406"/>
          </a:xfrm>
          <a:prstGeom prst="rect">
            <a:avLst/>
          </a:prstGeom>
          <a:solidFill>
            <a:srgbClr val="2753B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1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055" dirty="0"/>
              <a:t>Ekonomi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Joakim </a:t>
            </a:r>
            <a:r>
              <a:rPr lang="sv-SE" sz="1100" dirty="0"/>
              <a:t>Munther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Maria Munther</a:t>
            </a:r>
          </a:p>
        </p:txBody>
      </p:sp>
      <p:sp>
        <p:nvSpPr>
          <p:cNvPr id="179" name="Försäljning…"/>
          <p:cNvSpPr/>
          <p:nvPr/>
        </p:nvSpPr>
        <p:spPr>
          <a:xfrm>
            <a:off x="2612564" y="2636912"/>
            <a:ext cx="1518048" cy="871114"/>
          </a:xfrm>
          <a:prstGeom prst="rect">
            <a:avLst/>
          </a:prstGeom>
          <a:solidFill>
            <a:srgbClr val="2753B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1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055" dirty="0" err="1"/>
              <a:t>Försäljning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Joakim </a:t>
            </a:r>
            <a:r>
              <a:rPr lang="sv-SE" sz="1100" dirty="0"/>
              <a:t>Munther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Tommy Pålsson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Thomas </a:t>
            </a:r>
            <a:r>
              <a:rPr lang="sv-SE" sz="1055" dirty="0" err="1"/>
              <a:t>Erlanddson</a:t>
            </a:r>
            <a:endParaRPr sz="1055" dirty="0"/>
          </a:p>
        </p:txBody>
      </p:sp>
      <p:sp>
        <p:nvSpPr>
          <p:cNvPr id="180" name="Inköp…"/>
          <p:cNvSpPr/>
          <p:nvPr/>
        </p:nvSpPr>
        <p:spPr>
          <a:xfrm>
            <a:off x="4211960" y="2636912"/>
            <a:ext cx="1518048" cy="1079516"/>
          </a:xfrm>
          <a:prstGeom prst="rect">
            <a:avLst/>
          </a:prstGeom>
          <a:solidFill>
            <a:srgbClr val="2753B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1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055" dirty="0" err="1"/>
              <a:t>Inköp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Joakim </a:t>
            </a:r>
            <a:r>
              <a:rPr lang="sv-SE" sz="1100" dirty="0"/>
              <a:t>Munther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Tommy Pålsson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Roger Jönsson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Lars Pettersson</a:t>
            </a:r>
          </a:p>
        </p:txBody>
      </p:sp>
      <p:sp>
        <p:nvSpPr>
          <p:cNvPr id="181" name="Tillverkning…"/>
          <p:cNvSpPr/>
          <p:nvPr/>
        </p:nvSpPr>
        <p:spPr>
          <a:xfrm>
            <a:off x="5811356" y="2636912"/>
            <a:ext cx="1518048" cy="2511145"/>
          </a:xfrm>
          <a:prstGeom prst="rect">
            <a:avLst/>
          </a:prstGeom>
          <a:solidFill>
            <a:srgbClr val="2753B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1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055" dirty="0" err="1"/>
              <a:t>Tillverkning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Joakim </a:t>
            </a:r>
            <a:r>
              <a:rPr lang="sv-SE" sz="1100" dirty="0"/>
              <a:t>Munther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Lars Pettersson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Roger Jönsson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 err="1"/>
              <a:t>Christoffer</a:t>
            </a:r>
            <a:r>
              <a:rPr sz="1055" dirty="0"/>
              <a:t> Nilsson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Roger Malmquist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Markus Rasmusson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 err="1"/>
              <a:t>Chriss</a:t>
            </a:r>
            <a:r>
              <a:rPr lang="sv-SE" sz="1055" dirty="0"/>
              <a:t> </a:t>
            </a:r>
            <a:r>
              <a:rPr lang="sv-SE" sz="1055" dirty="0" err="1"/>
              <a:t>Wennerlöf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Marie Lindström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Hadi </a:t>
            </a:r>
            <a:r>
              <a:rPr lang="sv-SE" sz="1055" dirty="0" err="1"/>
              <a:t>Mohammadi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Ali </a:t>
            </a:r>
            <a:r>
              <a:rPr lang="sv-SE" sz="1055" dirty="0" err="1"/>
              <a:t>Mohammadi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 err="1"/>
              <a:t>Fahrad</a:t>
            </a:r>
            <a:r>
              <a:rPr lang="sv-SE" sz="1055" dirty="0"/>
              <a:t> </a:t>
            </a:r>
            <a:r>
              <a:rPr lang="sv-SE" sz="1055" dirty="0" err="1"/>
              <a:t>Rezai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Reza </a:t>
            </a:r>
            <a:r>
              <a:rPr lang="sv-SE" sz="1055" dirty="0" err="1"/>
              <a:t>Mohammadi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Samuel </a:t>
            </a:r>
            <a:r>
              <a:rPr lang="sv-SE" sz="1055" dirty="0" err="1"/>
              <a:t>Ewazolo</a:t>
            </a:r>
            <a:endParaRPr lang="sv-SE"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Fredrik Jönsson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endParaRPr sz="1055" dirty="0"/>
          </a:p>
        </p:txBody>
      </p:sp>
      <p:sp>
        <p:nvSpPr>
          <p:cNvPr id="182" name="Linje"/>
          <p:cNvSpPr/>
          <p:nvPr/>
        </p:nvSpPr>
        <p:spPr>
          <a:xfrm>
            <a:off x="1754882" y="2443436"/>
            <a:ext cx="469790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83" name="Linje"/>
          <p:cNvSpPr/>
          <p:nvPr/>
        </p:nvSpPr>
        <p:spPr>
          <a:xfrm flipV="1">
            <a:off x="4103833" y="2282701"/>
            <a:ext cx="1" cy="1696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84" name="Linje"/>
          <p:cNvSpPr/>
          <p:nvPr/>
        </p:nvSpPr>
        <p:spPr>
          <a:xfrm flipV="1">
            <a:off x="1760285" y="2433018"/>
            <a:ext cx="1" cy="1696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85" name="Linje"/>
          <p:cNvSpPr/>
          <p:nvPr/>
        </p:nvSpPr>
        <p:spPr>
          <a:xfrm flipV="1">
            <a:off x="3371587" y="2434506"/>
            <a:ext cx="1" cy="1696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86" name="Linje"/>
          <p:cNvSpPr/>
          <p:nvPr/>
        </p:nvSpPr>
        <p:spPr>
          <a:xfrm flipV="1">
            <a:off x="4970983" y="2441948"/>
            <a:ext cx="1" cy="1696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87" name="Linje"/>
          <p:cNvSpPr/>
          <p:nvPr/>
        </p:nvSpPr>
        <p:spPr>
          <a:xfrm flipV="1">
            <a:off x="6447382" y="2433018"/>
            <a:ext cx="1" cy="1696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92" name="Ledningsgrupp…"/>
          <p:cNvSpPr/>
          <p:nvPr/>
        </p:nvSpPr>
        <p:spPr>
          <a:xfrm>
            <a:off x="5549404" y="1356991"/>
            <a:ext cx="1518048" cy="892969"/>
          </a:xfrm>
          <a:prstGeom prst="rect">
            <a:avLst/>
          </a:prstGeom>
          <a:solidFill>
            <a:srgbClr val="2753B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1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055" dirty="0" err="1"/>
              <a:t>Ledningsgrupp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Joakim </a:t>
            </a:r>
            <a:r>
              <a:rPr lang="sv-SE" sz="1100" dirty="0"/>
              <a:t>Munther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Roger Jönsson</a:t>
            </a:r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sz="1055" dirty="0"/>
              <a:t>Lars Pettersson</a:t>
            </a:r>
          </a:p>
        </p:txBody>
      </p:sp>
      <p:sp>
        <p:nvSpPr>
          <p:cNvPr id="22" name="Rubrik 1"/>
          <p:cNvSpPr txBox="1">
            <a:spLocks/>
          </p:cNvSpPr>
          <p:nvPr/>
        </p:nvSpPr>
        <p:spPr>
          <a:xfrm>
            <a:off x="282870" y="960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Rörklammerfabriken 2024</a:t>
            </a:r>
          </a:p>
        </p:txBody>
      </p:sp>
      <p:sp>
        <p:nvSpPr>
          <p:cNvPr id="23" name="Försäljning…"/>
          <p:cNvSpPr/>
          <p:nvPr/>
        </p:nvSpPr>
        <p:spPr>
          <a:xfrm>
            <a:off x="1475656" y="4077072"/>
            <a:ext cx="1518048" cy="720080"/>
          </a:xfrm>
          <a:prstGeom prst="rect">
            <a:avLst/>
          </a:prstGeom>
          <a:solidFill>
            <a:srgbClr val="2753B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1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sv-SE" sz="1055" dirty="0"/>
              <a:t>Totalt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17 </a:t>
            </a:r>
            <a:r>
              <a:rPr lang="sv-SE" sz="1055" dirty="0" err="1"/>
              <a:t>st</a:t>
            </a:r>
            <a:r>
              <a:rPr lang="sv-SE" sz="1055" dirty="0"/>
              <a:t> heltid</a:t>
            </a:r>
            <a:endParaRPr sz="1055" dirty="0"/>
          </a:p>
          <a:p>
            <a:pPr marL="164945" indent="-164945">
              <a:buSzPct val="75000"/>
              <a:buChar char="-"/>
              <a:defRPr sz="1500">
                <a:solidFill>
                  <a:srgbClr val="FFFFFF"/>
                </a:solidFill>
              </a:defRPr>
            </a:pPr>
            <a:r>
              <a:rPr lang="sv-SE" sz="1055" dirty="0"/>
              <a:t>2 </a:t>
            </a:r>
            <a:r>
              <a:rPr lang="sv-SE" sz="1055" dirty="0" err="1"/>
              <a:t>st</a:t>
            </a:r>
            <a:r>
              <a:rPr lang="sv-SE" sz="1055" dirty="0"/>
              <a:t> deltid</a:t>
            </a:r>
          </a:p>
        </p:txBody>
      </p:sp>
    </p:spTree>
    <p:extLst>
      <p:ext uri="{BB962C8B-B14F-4D97-AF65-F5344CB8AC3E}">
        <p14:creationId xmlns:p14="http://schemas.microsoft.com/office/powerpoint/2010/main" val="39375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ESLÖV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10548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31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443</Words>
  <Application>Microsoft Office PowerPoint</Application>
  <PresentationFormat>Bildspel på skärmen (4:3)</PresentationFormat>
  <Paragraphs>143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Office-tema</vt:lpstr>
      <vt:lpstr>PowerPoint-presentation</vt:lpstr>
      <vt:lpstr>PowerPoint-presentation</vt:lpstr>
      <vt:lpstr>RÖRKLAMMERFABRIKEN AB 1936-2012</vt:lpstr>
      <vt:lpstr>RÖRKLAMMERFABRIKEN AB 2014 Ny lokal i Eslöv</vt:lpstr>
      <vt:lpstr>RÖRKLAMMERFABRIKEN AB 2022 köper hela fastigheten</vt:lpstr>
      <vt:lpstr>Solceller</vt:lpstr>
      <vt:lpstr>PowerPoint-presentation</vt:lpstr>
      <vt:lpstr>PowerPoint-presentation</vt:lpstr>
      <vt:lpstr>ESLÖV</vt:lpstr>
      <vt:lpstr>Produktion Eslöv</vt:lpstr>
      <vt:lpstr>Produktion Eslöv</vt:lpstr>
      <vt:lpstr>Svetshall 4 manuella + i robot</vt:lpstr>
      <vt:lpstr>Produktion Eslöv</vt:lpstr>
      <vt:lpstr>Kantpress </vt:lpstr>
      <vt:lpstr>Fiberlaser</vt:lpstr>
      <vt:lpstr>Rörklammerfabriken</vt:lpstr>
      <vt:lpstr>Rörklammerfabriken 2024</vt:lpstr>
      <vt:lpstr>Rörklammerfabriken</vt:lpstr>
      <vt:lpstr>Produkter RKF SSG Rörupphängningar</vt:lpstr>
      <vt:lpstr>Produkter RKF SSG Rörupphängningar</vt:lpstr>
      <vt:lpstr>Produkter RKF SSG Rörupphängningar</vt:lpstr>
      <vt:lpstr>Produkter RKF Fästdetaljer</vt:lpstr>
      <vt:lpstr>Produkter RKF Fästdetaljer</vt:lpstr>
      <vt:lpstr>Produkter RKF Takjärn &amp; konsoler</vt:lpstr>
      <vt:lpstr>Produkter RKF Montagedetaljer</vt:lpstr>
      <vt:lpstr>Produkter RKF Byggsmide</vt:lpstr>
      <vt:lpstr>Produkter RKF Byggsmide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Snabbaste leveransmöjligheten</vt:lpstr>
      <vt:lpstr>Rörklammerfabriken</vt:lpstr>
      <vt:lpstr>Rörklammerfabriken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joakim</dc:creator>
  <cp:lastModifiedBy>Joakim</cp:lastModifiedBy>
  <cp:revision>82</cp:revision>
  <dcterms:created xsi:type="dcterms:W3CDTF">2012-10-01T14:27:37Z</dcterms:created>
  <dcterms:modified xsi:type="dcterms:W3CDTF">2024-08-28T07:15:45Z</dcterms:modified>
</cp:coreProperties>
</file>